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handoutMasterIdLst>
    <p:handoutMasterId r:id="rId15"/>
  </p:handoutMasterIdLst>
  <p:sldIdLst>
    <p:sldId id="298" r:id="rId2"/>
    <p:sldId id="259" r:id="rId3"/>
    <p:sldId id="278" r:id="rId4"/>
    <p:sldId id="279" r:id="rId5"/>
    <p:sldId id="291" r:id="rId6"/>
    <p:sldId id="301" r:id="rId7"/>
    <p:sldId id="302" r:id="rId8"/>
    <p:sldId id="303" r:id="rId9"/>
    <p:sldId id="304" r:id="rId10"/>
    <p:sldId id="305" r:id="rId11"/>
    <p:sldId id="284" r:id="rId12"/>
    <p:sldId id="286" r:id="rId13"/>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Century Gothic" panose="020B0502020202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2" orient="horz" userDrawn="1">
          <p15:clr>
            <a:srgbClr val="A4A3A4"/>
          </p15:clr>
        </p15:guide>
        <p15:guide id="3" pos="312" userDrawn="1">
          <p15:clr>
            <a:srgbClr val="A4A3A4"/>
          </p15:clr>
        </p15:guide>
        <p15:guide id="4" orient="horz"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EFEBE7"/>
    <a:srgbClr val="EDEAE3"/>
    <a:srgbClr val="FF2BEA"/>
    <a:srgbClr val="727272"/>
    <a:srgbClr val="E8610B"/>
    <a:srgbClr val="ED7D31"/>
    <a:srgbClr val="FFA732"/>
    <a:srgbClr val="FF940E"/>
    <a:srgbClr val="FFA0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C70D4A-6EF0-4733-BBD4-574260B1D04E}" v="1" dt="2021-10-07T14:08:47.0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85" autoAdjust="0"/>
    <p:restoredTop sz="86410" autoAdjust="0"/>
  </p:normalViewPr>
  <p:slideViewPr>
    <p:cSldViewPr snapToGrid="0" snapToObjects="1">
      <p:cViewPr varScale="1">
        <p:scale>
          <a:sx n="63" d="100"/>
          <a:sy n="63" d="100"/>
        </p:scale>
        <p:origin x="64" y="132"/>
      </p:cViewPr>
      <p:guideLst>
        <p:guide orient="horz"/>
        <p:guide pos="312"/>
        <p:guide orient="horz" pos="244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00" d="100"/>
          <a:sy n="100" d="100"/>
        </p:scale>
        <p:origin x="2868"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B383C1-A7A6-E946-AB04-49C30C28204C}"/>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cs typeface="Calibri" panose="020F0502020204030204" pitchFamily="34" charset="0"/>
            </a:endParaRPr>
          </a:p>
        </p:txBody>
      </p:sp>
      <p:sp>
        <p:nvSpPr>
          <p:cNvPr id="3" name="Date Placeholder 2">
            <a:extLst>
              <a:ext uri="{FF2B5EF4-FFF2-40B4-BE49-F238E27FC236}">
                <a16:creationId xmlns:a16="http://schemas.microsoft.com/office/drawing/2014/main" id="{6C49C008-1532-E740-956F-97CE89914418}"/>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41C7FD88-5589-9E45-BD73-86C5BED6DFA2}" type="datetimeFigureOut">
              <a:rPr lang="en-US" smtClean="0">
                <a:latin typeface="Calibri" panose="020F0502020204030204" pitchFamily="34" charset="0"/>
                <a:cs typeface="Calibri" panose="020F0502020204030204" pitchFamily="34" charset="0"/>
              </a:rPr>
              <a:t>5/26/2023</a:t>
            </a:fld>
            <a:endParaRPr lang="en-US"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B7938296-8E27-E04D-BAF5-66D7D564D6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3C455219-2C1B-0341-AC5B-A2DC0A09A4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75D173-F82E-D44A-8F9B-F9C9CAEBBB9A}" type="slidenum">
              <a:rPr lang="en-US" smtClean="0">
                <a:latin typeface="Calibri" panose="020F0502020204030204" pitchFamily="34" charset="0"/>
                <a:cs typeface="Calibri" panose="020F0502020204030204" pitchFamily="34" charset="0"/>
              </a:rPr>
              <a:t>‹#›</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1688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37595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0635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8938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6379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599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77427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5469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6653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8991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0952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1.emf"/><Relationship Id="rId7" Type="http://schemas.openxmlformats.org/officeDocument/2006/relationships/image" Target="../media/image14.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Google Shape;15;p1">
            <a:extLst>
              <a:ext uri="{FF2B5EF4-FFF2-40B4-BE49-F238E27FC236}">
                <a16:creationId xmlns:a16="http://schemas.microsoft.com/office/drawing/2014/main" id="{A7F68494-E6E7-4F4F-8BE0-5960FEBD8B66}"/>
              </a:ext>
            </a:extLst>
          </p:cNvPr>
          <p:cNvSpPr/>
          <p:nvPr userDrawn="1"/>
        </p:nvSpPr>
        <p:spPr>
          <a:xfrm>
            <a:off x="0" y="-9939"/>
            <a:ext cx="8944708" cy="893775"/>
          </a:xfrm>
          <a:prstGeom prst="rect">
            <a:avLst/>
          </a:prstGeom>
          <a:solidFill>
            <a:schemeClr val="bg1">
              <a:lumMod val="75000"/>
            </a:schemeClr>
          </a:solidFill>
          <a:ln>
            <a:noFill/>
          </a:ln>
        </p:spPr>
        <p:txBody>
          <a:bodyPr spcFirstLastPara="1" wrap="square" lIns="90000" tIns="45700" rIns="91425" bIns="45700" anchor="ctr" anchorCtr="0">
            <a:noAutofit/>
          </a:bodyPr>
          <a:lstStyle/>
          <a:p>
            <a:pPr marL="0" marR="0" lvl="0" indent="0" algn="l" rtl="0">
              <a:lnSpc>
                <a:spcPct val="50000"/>
              </a:lnSpc>
              <a:spcBef>
                <a:spcPts val="0"/>
              </a:spcBef>
              <a:spcAft>
                <a:spcPts val="0"/>
              </a:spcAft>
              <a:buNone/>
            </a:pPr>
            <a:r>
              <a:rPr lang="en-US" sz="2400" b="1" i="0" u="none" strike="noStrike" cap="none" dirty="0">
                <a:solidFill>
                  <a:schemeClr val="lt1"/>
                </a:solidFill>
                <a:latin typeface="Century Gothic"/>
                <a:ea typeface="Century Gothic"/>
                <a:cs typeface="Century Gothic"/>
                <a:sym typeface="Century Gothic"/>
              </a:rPr>
              <a:t>  </a:t>
            </a:r>
            <a:endParaRPr dirty="0">
              <a:latin typeface="Calibri" panose="020F0502020204030204" pitchFamily="34" charset="0"/>
              <a:cs typeface="Calibri" panose="020F0502020204030204" pitchFamily="34" charset="0"/>
            </a:endParaRPr>
          </a:p>
        </p:txBody>
      </p:sp>
      <p:sp>
        <p:nvSpPr>
          <p:cNvPr id="4" name="Picture Placeholder 3">
            <a:extLst>
              <a:ext uri="{FF2B5EF4-FFF2-40B4-BE49-F238E27FC236}">
                <a16:creationId xmlns:a16="http://schemas.microsoft.com/office/drawing/2014/main" id="{39360CF1-4448-490C-94A1-F12BC79F5FE6}"/>
              </a:ext>
            </a:extLst>
          </p:cNvPr>
          <p:cNvSpPr>
            <a:spLocks noGrp="1"/>
          </p:cNvSpPr>
          <p:nvPr>
            <p:ph type="pic" sz="quarter" idx="10" hasCustomPrompt="1"/>
          </p:nvPr>
        </p:nvSpPr>
        <p:spPr>
          <a:xfrm>
            <a:off x="0" y="884238"/>
            <a:ext cx="12192000" cy="5973762"/>
          </a:xfrm>
          <a:solidFill>
            <a:schemeClr val="bg1">
              <a:lumMod val="95000"/>
            </a:schemeClr>
          </a:solidFill>
        </p:spPr>
        <p:txBody>
          <a:bodyPr/>
          <a:lstStyle/>
          <a:p>
            <a:r>
              <a:rPr lang="en-US" dirty="0"/>
              <a:t>Cover TK</a:t>
            </a:r>
          </a:p>
        </p:txBody>
      </p:sp>
      <p:sp>
        <p:nvSpPr>
          <p:cNvPr id="3" name="Text Placeholder 2">
            <a:extLst>
              <a:ext uri="{FF2B5EF4-FFF2-40B4-BE49-F238E27FC236}">
                <a16:creationId xmlns:a16="http://schemas.microsoft.com/office/drawing/2014/main" id="{C6EBAD53-D6D7-442D-9A1A-0A2E7A3C78B3}"/>
              </a:ext>
            </a:extLst>
          </p:cNvPr>
          <p:cNvSpPr>
            <a:spLocks noGrp="1"/>
          </p:cNvSpPr>
          <p:nvPr>
            <p:ph type="body" sz="quarter" idx="12"/>
          </p:nvPr>
        </p:nvSpPr>
        <p:spPr>
          <a:xfrm>
            <a:off x="7479760" y="2288191"/>
            <a:ext cx="3814490" cy="462675"/>
          </a:xfrm>
        </p:spPr>
        <p:txBody>
          <a:bodyPr/>
          <a:lstStyle>
            <a:lvl1pPr marL="50800" indent="0">
              <a:buNone/>
              <a:defRPr sz="1400" b="1">
                <a:solidFill>
                  <a:srgbClr val="C00000"/>
                </a:solidFill>
              </a:defRPr>
            </a:lvl1pPr>
          </a:lstStyle>
          <a:p>
            <a:pPr lvl="0"/>
            <a:endParaRPr lang="en-US" dirty="0"/>
          </a:p>
        </p:txBody>
      </p:sp>
      <p:sp>
        <p:nvSpPr>
          <p:cNvPr id="5" name="Title 5">
            <a:extLst>
              <a:ext uri="{FF2B5EF4-FFF2-40B4-BE49-F238E27FC236}">
                <a16:creationId xmlns:a16="http://schemas.microsoft.com/office/drawing/2014/main" id="{D07FE51A-F284-4939-88B0-050D7E6CE49E}"/>
              </a:ext>
            </a:extLst>
          </p:cNvPr>
          <p:cNvSpPr>
            <a:spLocks noGrp="1"/>
          </p:cNvSpPr>
          <p:nvPr>
            <p:ph type="title" hasCustomPrompt="1"/>
          </p:nvPr>
        </p:nvSpPr>
        <p:spPr>
          <a:xfrm>
            <a:off x="7479760" y="2751667"/>
            <a:ext cx="4381500" cy="2328502"/>
          </a:xfrm>
        </p:spPr>
        <p:txBody>
          <a:bodyPr/>
          <a:lstStyle>
            <a:lvl1pPr>
              <a:lnSpc>
                <a:spcPts val="5200"/>
              </a:lnSpc>
              <a:defRPr sz="5400" b="1"/>
            </a:lvl1pPr>
          </a:lstStyle>
          <a:p>
            <a:r>
              <a:rPr lang="en-US" dirty="0"/>
              <a:t>Cover title</a:t>
            </a:r>
          </a:p>
        </p:txBody>
      </p:sp>
      <p:sp>
        <p:nvSpPr>
          <p:cNvPr id="7" name="Text Placeholder 10">
            <a:extLst>
              <a:ext uri="{FF2B5EF4-FFF2-40B4-BE49-F238E27FC236}">
                <a16:creationId xmlns:a16="http://schemas.microsoft.com/office/drawing/2014/main" id="{7FD00F9A-7DDA-4848-98DF-236EA7EE309A}"/>
              </a:ext>
            </a:extLst>
          </p:cNvPr>
          <p:cNvSpPr>
            <a:spLocks noGrp="1"/>
          </p:cNvSpPr>
          <p:nvPr>
            <p:ph type="body" sz="quarter" idx="11" hasCustomPrompt="1"/>
          </p:nvPr>
        </p:nvSpPr>
        <p:spPr>
          <a:xfrm>
            <a:off x="7450914" y="5080169"/>
            <a:ext cx="3677528" cy="623010"/>
          </a:xfrm>
        </p:spPr>
        <p:txBody>
          <a:bodyPr/>
          <a:lstStyle>
            <a:lvl1pPr marL="50800" indent="0">
              <a:buNone/>
              <a:defRPr sz="1800" b="1"/>
            </a:lvl1pPr>
          </a:lstStyle>
          <a:p>
            <a:pPr lvl="0"/>
            <a:r>
              <a:rPr lang="en-US"/>
              <a:t>Author byline</a:t>
            </a:r>
            <a:endParaRPr lang="en-US" dirty="0"/>
          </a:p>
        </p:txBody>
      </p:sp>
    </p:spTree>
    <p:extLst>
      <p:ext uri="{BB962C8B-B14F-4D97-AF65-F5344CB8AC3E}">
        <p14:creationId xmlns:p14="http://schemas.microsoft.com/office/powerpoint/2010/main" val="2798478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ily Discussion_Low Support">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ACE2654B-C257-9543-9EE2-B8B3ABBC538E}"/>
              </a:ext>
            </a:extLst>
          </p:cNvPr>
          <p:cNvSpPr/>
          <p:nvPr userDrawn="1"/>
        </p:nvSpPr>
        <p:spPr>
          <a:xfrm>
            <a:off x="3" y="873075"/>
            <a:ext cx="7315199" cy="5976974"/>
          </a:xfrm>
          <a:custGeom>
            <a:avLst/>
            <a:gdLst>
              <a:gd name="connsiteX0" fmla="*/ 0 w 12192000"/>
              <a:gd name="connsiteY0" fmla="*/ 0 h 5988902"/>
              <a:gd name="connsiteX1" fmla="*/ 12192000 w 12192000"/>
              <a:gd name="connsiteY1" fmla="*/ 0 h 5988902"/>
              <a:gd name="connsiteX2" fmla="*/ 12192000 w 12192000"/>
              <a:gd name="connsiteY2" fmla="*/ 5988902 h 5988902"/>
              <a:gd name="connsiteX3" fmla="*/ 0 w 12192000"/>
              <a:gd name="connsiteY3" fmla="*/ 5988902 h 5988902"/>
              <a:gd name="connsiteX4" fmla="*/ 0 w 12192000"/>
              <a:gd name="connsiteY4" fmla="*/ 0 h 5988902"/>
              <a:gd name="connsiteX0" fmla="*/ 0 w 12192000"/>
              <a:gd name="connsiteY0" fmla="*/ 0 h 5988902"/>
              <a:gd name="connsiteX1" fmla="*/ 12192000 w 12192000"/>
              <a:gd name="connsiteY1" fmla="*/ 0 h 5988902"/>
              <a:gd name="connsiteX2" fmla="*/ 6592478 w 12192000"/>
              <a:gd name="connsiteY2" fmla="*/ 5065075 h 5988902"/>
              <a:gd name="connsiteX3" fmla="*/ 0 w 12192000"/>
              <a:gd name="connsiteY3" fmla="*/ 5988902 h 5988902"/>
              <a:gd name="connsiteX4" fmla="*/ 0 w 12192000"/>
              <a:gd name="connsiteY4" fmla="*/ 0 h 5988902"/>
              <a:gd name="connsiteX0" fmla="*/ 0 w 7629427"/>
              <a:gd name="connsiteY0" fmla="*/ 0 h 5988902"/>
              <a:gd name="connsiteX1" fmla="*/ 7629427 w 7629427"/>
              <a:gd name="connsiteY1" fmla="*/ 9427 h 5988902"/>
              <a:gd name="connsiteX2" fmla="*/ 6592478 w 7629427"/>
              <a:gd name="connsiteY2" fmla="*/ 5065075 h 5988902"/>
              <a:gd name="connsiteX3" fmla="*/ 0 w 7629427"/>
              <a:gd name="connsiteY3" fmla="*/ 5988902 h 5988902"/>
              <a:gd name="connsiteX4" fmla="*/ 0 w 7629427"/>
              <a:gd name="connsiteY4" fmla="*/ 0 h 5988902"/>
              <a:gd name="connsiteX0" fmla="*/ 0 w 7629427"/>
              <a:gd name="connsiteY0" fmla="*/ 0 h 5640110"/>
              <a:gd name="connsiteX1" fmla="*/ 7629427 w 7629427"/>
              <a:gd name="connsiteY1" fmla="*/ 9427 h 5640110"/>
              <a:gd name="connsiteX2" fmla="*/ 6592478 w 7629427"/>
              <a:gd name="connsiteY2" fmla="*/ 5065075 h 5640110"/>
              <a:gd name="connsiteX3" fmla="*/ 0 w 7629427"/>
              <a:gd name="connsiteY3" fmla="*/ 5640110 h 5640110"/>
              <a:gd name="connsiteX4" fmla="*/ 0 w 7629427"/>
              <a:gd name="connsiteY4" fmla="*/ 0 h 5640110"/>
              <a:gd name="connsiteX0" fmla="*/ 0 w 7629427"/>
              <a:gd name="connsiteY0" fmla="*/ 0 h 5384479"/>
              <a:gd name="connsiteX1" fmla="*/ 7629427 w 7629427"/>
              <a:gd name="connsiteY1" fmla="*/ 9427 h 5384479"/>
              <a:gd name="connsiteX2" fmla="*/ 6592478 w 7629427"/>
              <a:gd name="connsiteY2" fmla="*/ 5065075 h 5384479"/>
              <a:gd name="connsiteX3" fmla="*/ 15228 w 7629427"/>
              <a:gd name="connsiteY3" fmla="*/ 5384479 h 5384479"/>
              <a:gd name="connsiteX4" fmla="*/ 0 w 7629427"/>
              <a:gd name="connsiteY4" fmla="*/ 0 h 5384479"/>
              <a:gd name="connsiteX0" fmla="*/ 0 w 7629427"/>
              <a:gd name="connsiteY0" fmla="*/ 0 h 5357571"/>
              <a:gd name="connsiteX1" fmla="*/ 7629427 w 7629427"/>
              <a:gd name="connsiteY1" fmla="*/ 9427 h 5357571"/>
              <a:gd name="connsiteX2" fmla="*/ 6592478 w 7629427"/>
              <a:gd name="connsiteY2" fmla="*/ 5065075 h 5357571"/>
              <a:gd name="connsiteX3" fmla="*/ 0 w 7629427"/>
              <a:gd name="connsiteY3" fmla="*/ 5357571 h 5357571"/>
              <a:gd name="connsiteX4" fmla="*/ 0 w 7629427"/>
              <a:gd name="connsiteY4" fmla="*/ 0 h 5357571"/>
              <a:gd name="connsiteX0" fmla="*/ 0 w 7629427"/>
              <a:gd name="connsiteY0" fmla="*/ 0 h 5226169"/>
              <a:gd name="connsiteX1" fmla="*/ 7629427 w 7629427"/>
              <a:gd name="connsiteY1" fmla="*/ 9427 h 5226169"/>
              <a:gd name="connsiteX2" fmla="*/ 6592478 w 7629427"/>
              <a:gd name="connsiteY2" fmla="*/ 5065075 h 5226169"/>
              <a:gd name="connsiteX3" fmla="*/ 0 w 7629427"/>
              <a:gd name="connsiteY3" fmla="*/ 5226169 h 5226169"/>
              <a:gd name="connsiteX4" fmla="*/ 0 w 7629427"/>
              <a:gd name="connsiteY4" fmla="*/ 0 h 5226169"/>
              <a:gd name="connsiteX0" fmla="*/ 0 w 7629427"/>
              <a:gd name="connsiteY0" fmla="*/ 0 h 5226169"/>
              <a:gd name="connsiteX1" fmla="*/ 7629427 w 7629427"/>
              <a:gd name="connsiteY1" fmla="*/ 9427 h 5226169"/>
              <a:gd name="connsiteX2" fmla="*/ 6467405 w 7629427"/>
              <a:gd name="connsiteY2" fmla="*/ 5222758 h 5226169"/>
              <a:gd name="connsiteX3" fmla="*/ 0 w 7629427"/>
              <a:gd name="connsiteY3" fmla="*/ 5226169 h 5226169"/>
              <a:gd name="connsiteX4" fmla="*/ 0 w 7629427"/>
              <a:gd name="connsiteY4" fmla="*/ 0 h 5226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9427" h="5226169">
                <a:moveTo>
                  <a:pt x="0" y="0"/>
                </a:moveTo>
                <a:lnTo>
                  <a:pt x="7629427" y="9427"/>
                </a:lnTo>
                <a:lnTo>
                  <a:pt x="6467405" y="5222758"/>
                </a:lnTo>
                <a:lnTo>
                  <a:pt x="0" y="5226169"/>
                </a:lnTo>
                <a:lnTo>
                  <a:pt x="0" y="0"/>
                </a:lnTo>
                <a:close/>
              </a:path>
            </a:pathLst>
          </a:custGeom>
          <a:solidFill>
            <a:srgbClr val="EFEBE7">
              <a:alpha val="80784"/>
            </a:srgbClr>
          </a:solidFill>
          <a:ln w="152400" cap="rnd">
            <a:solidFill>
              <a:schemeClr val="tx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7" name="Rectangle 1">
            <a:extLst>
              <a:ext uri="{FF2B5EF4-FFF2-40B4-BE49-F238E27FC236}">
                <a16:creationId xmlns:a16="http://schemas.microsoft.com/office/drawing/2014/main" id="{34B210F6-C114-DF41-9BE1-310E3823EBFB}"/>
              </a:ext>
            </a:extLst>
          </p:cNvPr>
          <p:cNvSpPr/>
          <p:nvPr userDrawn="1"/>
        </p:nvSpPr>
        <p:spPr>
          <a:xfrm>
            <a:off x="838202" y="1214686"/>
            <a:ext cx="3070303" cy="612565"/>
          </a:xfrm>
          <a:custGeom>
            <a:avLst/>
            <a:gdLst>
              <a:gd name="connsiteX0" fmla="*/ 0 w 2755900"/>
              <a:gd name="connsiteY0" fmla="*/ 0 h 914400"/>
              <a:gd name="connsiteX1" fmla="*/ 2755900 w 2755900"/>
              <a:gd name="connsiteY1" fmla="*/ 0 h 914400"/>
              <a:gd name="connsiteX2" fmla="*/ 2755900 w 2755900"/>
              <a:gd name="connsiteY2" fmla="*/ 914400 h 914400"/>
              <a:gd name="connsiteX3" fmla="*/ 0 w 2755900"/>
              <a:gd name="connsiteY3" fmla="*/ 914400 h 914400"/>
              <a:gd name="connsiteX4" fmla="*/ 0 w 2755900"/>
              <a:gd name="connsiteY4" fmla="*/ 0 h 914400"/>
              <a:gd name="connsiteX0" fmla="*/ 0 w 3200400"/>
              <a:gd name="connsiteY0" fmla="*/ 12700 h 927100"/>
              <a:gd name="connsiteX1" fmla="*/ 3200400 w 3200400"/>
              <a:gd name="connsiteY1" fmla="*/ 0 h 927100"/>
              <a:gd name="connsiteX2" fmla="*/ 2755900 w 3200400"/>
              <a:gd name="connsiteY2" fmla="*/ 927100 h 927100"/>
              <a:gd name="connsiteX3" fmla="*/ 0 w 3200400"/>
              <a:gd name="connsiteY3" fmla="*/ 927100 h 927100"/>
              <a:gd name="connsiteX4" fmla="*/ 0 w 3200400"/>
              <a:gd name="connsiteY4" fmla="*/ 12700 h 927100"/>
              <a:gd name="connsiteX0" fmla="*/ 0 w 3200400"/>
              <a:gd name="connsiteY0" fmla="*/ 12700 h 1092200"/>
              <a:gd name="connsiteX1" fmla="*/ 3200400 w 3200400"/>
              <a:gd name="connsiteY1" fmla="*/ 0 h 1092200"/>
              <a:gd name="connsiteX2" fmla="*/ 2895600 w 3200400"/>
              <a:gd name="connsiteY2" fmla="*/ 1092200 h 1092200"/>
              <a:gd name="connsiteX3" fmla="*/ 0 w 3200400"/>
              <a:gd name="connsiteY3" fmla="*/ 927100 h 1092200"/>
              <a:gd name="connsiteX4" fmla="*/ 0 w 3200400"/>
              <a:gd name="connsiteY4" fmla="*/ 12700 h 109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400" h="1092200">
                <a:moveTo>
                  <a:pt x="0" y="12700"/>
                </a:moveTo>
                <a:lnTo>
                  <a:pt x="3200400" y="0"/>
                </a:lnTo>
                <a:lnTo>
                  <a:pt x="2895600" y="1092200"/>
                </a:lnTo>
                <a:lnTo>
                  <a:pt x="0" y="927100"/>
                </a:lnTo>
                <a:lnTo>
                  <a:pt x="0" y="12700"/>
                </a:lnTo>
                <a:close/>
              </a:path>
            </a:pathLst>
          </a:custGeom>
          <a:solidFill>
            <a:srgbClr val="7030A0"/>
          </a:solidFill>
          <a:ln w="152400" cap="rnd">
            <a:solidFill>
              <a:srgbClr val="7030A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3" name="Title 2">
            <a:extLst>
              <a:ext uri="{FF2B5EF4-FFF2-40B4-BE49-F238E27FC236}">
                <a16:creationId xmlns:a16="http://schemas.microsoft.com/office/drawing/2014/main" id="{963875EC-8F6F-48F1-B77D-78F8F583BBC9}"/>
              </a:ext>
            </a:extLst>
          </p:cNvPr>
          <p:cNvSpPr>
            <a:spLocks noGrp="1"/>
          </p:cNvSpPr>
          <p:nvPr>
            <p:ph type="title" hasCustomPrompt="1"/>
          </p:nvPr>
        </p:nvSpPr>
        <p:spPr>
          <a:xfrm>
            <a:off x="865187" y="1193647"/>
            <a:ext cx="3244702" cy="612566"/>
          </a:xfrm>
        </p:spPr>
        <p:txBody>
          <a:bodyPr/>
          <a:lstStyle>
            <a:lvl1pPr>
              <a:defRPr sz="2600" b="1">
                <a:solidFill>
                  <a:schemeClr val="bg1"/>
                </a:solidFill>
              </a:defRPr>
            </a:lvl1pPr>
          </a:lstStyle>
          <a:p>
            <a:r>
              <a:rPr lang="en-US" dirty="0"/>
              <a:t>Title</a:t>
            </a:r>
          </a:p>
        </p:txBody>
      </p:sp>
      <p:sp>
        <p:nvSpPr>
          <p:cNvPr id="6" name="Text Placeholder 5">
            <a:extLst>
              <a:ext uri="{FF2B5EF4-FFF2-40B4-BE49-F238E27FC236}">
                <a16:creationId xmlns:a16="http://schemas.microsoft.com/office/drawing/2014/main" id="{5955C855-6A02-4223-B0D0-24AE52031D78}"/>
              </a:ext>
            </a:extLst>
          </p:cNvPr>
          <p:cNvSpPr>
            <a:spLocks noGrp="1"/>
          </p:cNvSpPr>
          <p:nvPr>
            <p:ph type="body" sz="quarter" idx="14" hasCustomPrompt="1"/>
          </p:nvPr>
        </p:nvSpPr>
        <p:spPr>
          <a:xfrm>
            <a:off x="854154" y="2152172"/>
            <a:ext cx="4224528" cy="612565"/>
          </a:xfrm>
        </p:spPr>
        <p:txBody>
          <a:bodyPr/>
          <a:lstStyle>
            <a:lvl1pPr marL="0" indent="0">
              <a:lnSpc>
                <a:spcPct val="100000"/>
              </a:lnSpc>
              <a:spcBef>
                <a:spcPts val="0"/>
              </a:spcBef>
              <a:buNone/>
              <a:defRPr sz="1500">
                <a:solidFill>
                  <a:srgbClr val="595959"/>
                </a:solidFill>
              </a:defRPr>
            </a:lvl1pPr>
          </a:lstStyle>
          <a:p>
            <a:pPr lvl="0"/>
            <a:r>
              <a:rPr lang="en-US" dirty="0"/>
              <a:t>Enter text</a:t>
            </a:r>
          </a:p>
        </p:txBody>
      </p:sp>
      <p:sp>
        <p:nvSpPr>
          <p:cNvPr id="12" name="Text Placeholder 11">
            <a:extLst>
              <a:ext uri="{FF2B5EF4-FFF2-40B4-BE49-F238E27FC236}">
                <a16:creationId xmlns:a16="http://schemas.microsoft.com/office/drawing/2014/main" id="{B8E2F2CA-0029-4F81-A129-76862C75E733}"/>
              </a:ext>
            </a:extLst>
          </p:cNvPr>
          <p:cNvSpPr>
            <a:spLocks noGrp="1"/>
          </p:cNvSpPr>
          <p:nvPr>
            <p:ph type="body" sz="quarter" idx="15" hasCustomPrompt="1"/>
          </p:nvPr>
        </p:nvSpPr>
        <p:spPr>
          <a:xfrm>
            <a:off x="848834" y="2594251"/>
            <a:ext cx="4800600" cy="3529584"/>
          </a:xfrm>
        </p:spPr>
        <p:txBody>
          <a:bodyPr/>
          <a:lstStyle>
            <a:lvl1pPr marL="228600" indent="-228600">
              <a:lnSpc>
                <a:spcPts val="1800"/>
              </a:lnSpc>
              <a:spcBef>
                <a:spcPts val="1600"/>
              </a:spcBef>
              <a:buClr>
                <a:srgbClr val="00B0F0"/>
              </a:buClr>
              <a:buSzPct val="115000"/>
              <a:buFont typeface="Calibri" panose="020F0502020204030204" pitchFamily="34" charset="0"/>
              <a:buChar char="•"/>
              <a:defRPr sz="1500">
                <a:solidFill>
                  <a:srgbClr val="595959"/>
                </a:solidFill>
              </a:defRPr>
            </a:lvl1pPr>
          </a:lstStyle>
          <a:p>
            <a:pPr lvl="0"/>
            <a:r>
              <a:rPr lang="en-US" dirty="0"/>
              <a:t>Bulleted list</a:t>
            </a:r>
          </a:p>
          <a:p>
            <a:pPr lvl="0"/>
            <a:endParaRPr lang="en-US" dirty="0"/>
          </a:p>
        </p:txBody>
      </p:sp>
      <p:pic>
        <p:nvPicPr>
          <p:cNvPr id="11" name="Picture 10">
            <a:extLst>
              <a:ext uri="{FF2B5EF4-FFF2-40B4-BE49-F238E27FC236}">
                <a16:creationId xmlns:a16="http://schemas.microsoft.com/office/drawing/2014/main" id="{26ACCE62-CA56-C047-9923-6291CB83A03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5601" y="2503755"/>
            <a:ext cx="3822998" cy="3406632"/>
          </a:xfrm>
          <a:prstGeom prst="rect">
            <a:avLst/>
          </a:prstGeom>
        </p:spPr>
      </p:pic>
      <p:cxnSp>
        <p:nvCxnSpPr>
          <p:cNvPr id="16" name="Straight Connector 15">
            <a:extLst>
              <a:ext uri="{FF2B5EF4-FFF2-40B4-BE49-F238E27FC236}">
                <a16:creationId xmlns:a16="http://schemas.microsoft.com/office/drawing/2014/main" id="{773E4C96-03D5-D648-A187-F10F25F320CF}"/>
              </a:ext>
              <a:ext uri="{C183D7F6-B498-43B3-948B-1728B52AA6E4}">
                <adec:decorative xmlns:adec="http://schemas.microsoft.com/office/drawing/2017/decorative" val="1"/>
              </a:ext>
            </a:extLst>
          </p:cNvPr>
          <p:cNvCxnSpPr>
            <a:cxnSpLocks/>
          </p:cNvCxnSpPr>
          <p:nvPr userDrawn="1"/>
        </p:nvCxnSpPr>
        <p:spPr>
          <a:xfrm>
            <a:off x="7728602" y="5910387"/>
            <a:ext cx="3749040" cy="0"/>
          </a:xfrm>
          <a:prstGeom prst="line">
            <a:avLst/>
          </a:prstGeom>
          <a:ln w="50800"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Google Shape;102;p14">
            <a:extLst>
              <a:ext uri="{FF2B5EF4-FFF2-40B4-BE49-F238E27FC236}">
                <a16:creationId xmlns:a16="http://schemas.microsoft.com/office/drawing/2014/main" id="{D4222382-579A-C849-B464-BDFB7248BA3E}"/>
              </a:ext>
            </a:extLst>
          </p:cNvPr>
          <p:cNvSpPr txBox="1"/>
          <p:nvPr userDrawn="1"/>
        </p:nvSpPr>
        <p:spPr>
          <a:xfrm rot="16200000">
            <a:off x="9214895" y="4055308"/>
            <a:ext cx="5355218" cy="141794"/>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lang="en-US" sz="800" dirty="0">
                <a:solidFill>
                  <a:srgbClr val="595959"/>
                </a:solidFill>
                <a:latin typeface="Calibri"/>
                <a:ea typeface="Calibri"/>
                <a:cs typeface="Calibri"/>
                <a:sym typeface="Calibri"/>
              </a:rPr>
              <a:t>© Houghton Mifflin Harcourt Publishing Company	</a:t>
            </a:r>
            <a:endParaRPr sz="80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1564285"/>
      </p:ext>
    </p:extLst>
  </p:cSld>
  <p:clrMapOvr>
    <a:masterClrMapping/>
  </p:clrMapOvr>
  <p:extLst>
    <p:ext uri="{DCECCB84-F9BA-43D5-87BE-67443E8EF086}">
      <p15:sldGuideLst xmlns:p15="http://schemas.microsoft.com/office/powerpoint/2012/main">
        <p15:guide id="1" orient="horz" pos="1416" userDrawn="1">
          <p15:clr>
            <a:srgbClr val="FBAE40"/>
          </p15:clr>
        </p15:guide>
        <p15:guide id="2" orient="horz" pos="18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tive_SR">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6A6BA52A-6849-4A5B-81AE-DCFAB81208B7}"/>
              </a:ext>
            </a:extLst>
          </p:cNvPr>
          <p:cNvSpPr/>
          <p:nvPr userDrawn="1"/>
        </p:nvSpPr>
        <p:spPr>
          <a:xfrm>
            <a:off x="817329" y="1184705"/>
            <a:ext cx="4303312" cy="635000"/>
          </a:xfrm>
          <a:custGeom>
            <a:avLst/>
            <a:gdLst>
              <a:gd name="connsiteX0" fmla="*/ 0 w 2755900"/>
              <a:gd name="connsiteY0" fmla="*/ 0 h 914400"/>
              <a:gd name="connsiteX1" fmla="*/ 2755900 w 2755900"/>
              <a:gd name="connsiteY1" fmla="*/ 0 h 914400"/>
              <a:gd name="connsiteX2" fmla="*/ 2755900 w 2755900"/>
              <a:gd name="connsiteY2" fmla="*/ 914400 h 914400"/>
              <a:gd name="connsiteX3" fmla="*/ 0 w 2755900"/>
              <a:gd name="connsiteY3" fmla="*/ 914400 h 914400"/>
              <a:gd name="connsiteX4" fmla="*/ 0 w 2755900"/>
              <a:gd name="connsiteY4" fmla="*/ 0 h 914400"/>
              <a:gd name="connsiteX0" fmla="*/ 0 w 3200400"/>
              <a:gd name="connsiteY0" fmla="*/ 12700 h 927100"/>
              <a:gd name="connsiteX1" fmla="*/ 3200400 w 3200400"/>
              <a:gd name="connsiteY1" fmla="*/ 0 h 927100"/>
              <a:gd name="connsiteX2" fmla="*/ 2755900 w 3200400"/>
              <a:gd name="connsiteY2" fmla="*/ 927100 h 927100"/>
              <a:gd name="connsiteX3" fmla="*/ 0 w 3200400"/>
              <a:gd name="connsiteY3" fmla="*/ 927100 h 927100"/>
              <a:gd name="connsiteX4" fmla="*/ 0 w 3200400"/>
              <a:gd name="connsiteY4" fmla="*/ 12700 h 927100"/>
              <a:gd name="connsiteX0" fmla="*/ 0 w 3200400"/>
              <a:gd name="connsiteY0" fmla="*/ 12700 h 1092200"/>
              <a:gd name="connsiteX1" fmla="*/ 3200400 w 3200400"/>
              <a:gd name="connsiteY1" fmla="*/ 0 h 1092200"/>
              <a:gd name="connsiteX2" fmla="*/ 2895600 w 3200400"/>
              <a:gd name="connsiteY2" fmla="*/ 1092200 h 1092200"/>
              <a:gd name="connsiteX3" fmla="*/ 0 w 3200400"/>
              <a:gd name="connsiteY3" fmla="*/ 927100 h 1092200"/>
              <a:gd name="connsiteX4" fmla="*/ 0 w 3200400"/>
              <a:gd name="connsiteY4" fmla="*/ 12700 h 109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400" h="1092200">
                <a:moveTo>
                  <a:pt x="0" y="12700"/>
                </a:moveTo>
                <a:lnTo>
                  <a:pt x="3200400" y="0"/>
                </a:lnTo>
                <a:lnTo>
                  <a:pt x="2895600" y="1092200"/>
                </a:lnTo>
                <a:lnTo>
                  <a:pt x="0" y="927100"/>
                </a:lnTo>
                <a:lnTo>
                  <a:pt x="0" y="12700"/>
                </a:lnTo>
                <a:close/>
              </a:path>
            </a:pathLst>
          </a:custGeom>
          <a:solidFill>
            <a:srgbClr val="7030A0"/>
          </a:solidFill>
          <a:ln w="152400" cap="rnd">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139170F-4CCF-4B65-A225-E296F51F4137}"/>
              </a:ext>
            </a:extLst>
          </p:cNvPr>
          <p:cNvSpPr/>
          <p:nvPr userDrawn="1"/>
        </p:nvSpPr>
        <p:spPr>
          <a:xfrm>
            <a:off x="6833847" y="1485900"/>
            <a:ext cx="4800600" cy="4800600"/>
          </a:xfrm>
          <a:prstGeom prst="rect">
            <a:avLst/>
          </a:prstGeom>
          <a:noFill/>
          <a:ln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CE61C8D6-AEB6-4A1E-8B05-278ED6375788}"/>
              </a:ext>
            </a:extLst>
          </p:cNvPr>
          <p:cNvSpPr>
            <a:spLocks noGrp="1"/>
          </p:cNvSpPr>
          <p:nvPr>
            <p:ph type="title" hasCustomPrompt="1"/>
          </p:nvPr>
        </p:nvSpPr>
        <p:spPr>
          <a:xfrm>
            <a:off x="863561" y="1143872"/>
            <a:ext cx="4761062" cy="712493"/>
          </a:xfrm>
        </p:spPr>
        <p:txBody>
          <a:bodyPr/>
          <a:lstStyle>
            <a:lvl1pPr>
              <a:defRPr sz="2600" b="1">
                <a:solidFill>
                  <a:schemeClr val="bg1"/>
                </a:solidFill>
              </a:defRPr>
            </a:lvl1pPr>
          </a:lstStyle>
          <a:p>
            <a:r>
              <a:rPr lang="en-US" dirty="0"/>
              <a:t>Title</a:t>
            </a:r>
          </a:p>
        </p:txBody>
      </p:sp>
      <p:sp>
        <p:nvSpPr>
          <p:cNvPr id="5" name="Text Placeholder 4">
            <a:extLst>
              <a:ext uri="{FF2B5EF4-FFF2-40B4-BE49-F238E27FC236}">
                <a16:creationId xmlns:a16="http://schemas.microsoft.com/office/drawing/2014/main" id="{7EA5BDAC-A973-46E6-B618-619D291FD191}"/>
              </a:ext>
            </a:extLst>
          </p:cNvPr>
          <p:cNvSpPr>
            <a:spLocks noGrp="1"/>
          </p:cNvSpPr>
          <p:nvPr>
            <p:ph type="body" sz="quarter" idx="15" hasCustomPrompt="1"/>
          </p:nvPr>
        </p:nvSpPr>
        <p:spPr>
          <a:xfrm>
            <a:off x="801381" y="2046543"/>
            <a:ext cx="5578154" cy="541338"/>
          </a:xfrm>
        </p:spPr>
        <p:txBody>
          <a:bodyPr/>
          <a:lstStyle>
            <a:lvl1pPr marL="50800" indent="0">
              <a:buNone/>
              <a:defRPr sz="1500">
                <a:solidFill>
                  <a:srgbClr val="595959"/>
                </a:solidFill>
              </a:defRPr>
            </a:lvl1pPr>
          </a:lstStyle>
          <a:p>
            <a:pPr lvl="0"/>
            <a:r>
              <a:rPr lang="en-US" dirty="0"/>
              <a:t>Enter text</a:t>
            </a:r>
          </a:p>
        </p:txBody>
      </p:sp>
      <p:sp>
        <p:nvSpPr>
          <p:cNvPr id="7" name="Text Placeholder 6">
            <a:extLst>
              <a:ext uri="{FF2B5EF4-FFF2-40B4-BE49-F238E27FC236}">
                <a16:creationId xmlns:a16="http://schemas.microsoft.com/office/drawing/2014/main" id="{81EE3E4E-BF8F-4DF4-A70F-35705B788C7B}"/>
              </a:ext>
            </a:extLst>
          </p:cNvPr>
          <p:cNvSpPr>
            <a:spLocks noGrp="1"/>
          </p:cNvSpPr>
          <p:nvPr>
            <p:ph type="body" sz="quarter" idx="16" hasCustomPrompt="1"/>
          </p:nvPr>
        </p:nvSpPr>
        <p:spPr>
          <a:xfrm>
            <a:off x="846234" y="2369287"/>
            <a:ext cx="5056632" cy="3648456"/>
          </a:xfrm>
        </p:spPr>
        <p:txBody>
          <a:bodyPr/>
          <a:lstStyle>
            <a:lvl1pPr marL="228600" indent="-228600">
              <a:lnSpc>
                <a:spcPts val="1800"/>
              </a:lnSpc>
              <a:spcBef>
                <a:spcPts val="1600"/>
              </a:spcBef>
              <a:buClr>
                <a:srgbClr val="00B0F0"/>
              </a:buClr>
              <a:buSzPct val="115000"/>
              <a:buFont typeface="Calibri" panose="020F0502020204030204" pitchFamily="34" charset="0"/>
              <a:buChar char="•"/>
              <a:defRPr sz="1500">
                <a:solidFill>
                  <a:srgbClr val="595959"/>
                </a:solidFill>
              </a:defRPr>
            </a:lvl1pPr>
          </a:lstStyle>
          <a:p>
            <a:pPr lvl="0"/>
            <a:r>
              <a:rPr lang="en-US" dirty="0"/>
              <a:t>Bulleted list</a:t>
            </a:r>
          </a:p>
        </p:txBody>
      </p:sp>
      <p:sp>
        <p:nvSpPr>
          <p:cNvPr id="10" name="Text Placeholder 9">
            <a:extLst>
              <a:ext uri="{FF2B5EF4-FFF2-40B4-BE49-F238E27FC236}">
                <a16:creationId xmlns:a16="http://schemas.microsoft.com/office/drawing/2014/main" id="{464347FA-CB3E-4ECD-A182-511D9DDD7915}"/>
              </a:ext>
            </a:extLst>
          </p:cNvPr>
          <p:cNvSpPr>
            <a:spLocks noGrp="1"/>
          </p:cNvSpPr>
          <p:nvPr>
            <p:ph type="body" sz="quarter" idx="17" hasCustomPrompt="1"/>
          </p:nvPr>
        </p:nvSpPr>
        <p:spPr>
          <a:xfrm>
            <a:off x="7021513" y="1004888"/>
            <a:ext cx="3111500" cy="407988"/>
          </a:xfrm>
        </p:spPr>
        <p:txBody>
          <a:bodyPr/>
          <a:lstStyle>
            <a:lvl1pPr marL="50800" indent="0">
              <a:buNone/>
              <a:defRPr sz="1500">
                <a:solidFill>
                  <a:schemeClr val="bg1"/>
                </a:solidFill>
              </a:defRPr>
            </a:lvl1pPr>
          </a:lstStyle>
          <a:p>
            <a:pPr lvl="0"/>
            <a:r>
              <a:rPr lang="en-US" dirty="0"/>
              <a:t>Type in the box.</a:t>
            </a:r>
          </a:p>
        </p:txBody>
      </p:sp>
      <p:sp>
        <p:nvSpPr>
          <p:cNvPr id="24" name="Text Placeholder 23">
            <a:extLst>
              <a:ext uri="{FF2B5EF4-FFF2-40B4-BE49-F238E27FC236}">
                <a16:creationId xmlns:a16="http://schemas.microsoft.com/office/drawing/2014/main" id="{37122EE7-6196-4D5C-B91D-117FB0967A07}"/>
              </a:ext>
            </a:extLst>
          </p:cNvPr>
          <p:cNvSpPr>
            <a:spLocks noGrp="1"/>
          </p:cNvSpPr>
          <p:nvPr>
            <p:ph type="body" sz="quarter" idx="14" hasCustomPrompt="1"/>
          </p:nvPr>
        </p:nvSpPr>
        <p:spPr>
          <a:xfrm>
            <a:off x="6834188" y="1485900"/>
            <a:ext cx="4800600" cy="4641850"/>
          </a:xfrm>
        </p:spPr>
        <p:txBody>
          <a:bodyPr/>
          <a:lstStyle>
            <a:lvl1pPr marL="50800" indent="0">
              <a:buFontTx/>
              <a:buNone/>
              <a:defRPr sz="1100" i="1">
                <a:solidFill>
                  <a:srgbClr val="595959"/>
                </a:solidFill>
                <a:latin typeface="Calibri Light" panose="020F0302020204030204" pitchFamily="34" charset="0"/>
                <a:cs typeface="Calibri Light" panose="020F0302020204030204" pitchFamily="34" charset="0"/>
              </a:defRPr>
            </a:lvl1pPr>
            <a:lvl2pPr marL="533400" indent="0">
              <a:buNone/>
              <a:defRPr/>
            </a:lvl2pPr>
          </a:lstStyle>
          <a:p>
            <a:pPr lvl="0"/>
            <a:r>
              <a:rPr lang="en-US" dirty="0"/>
              <a:t>Start typing . . .</a:t>
            </a:r>
          </a:p>
        </p:txBody>
      </p:sp>
      <p:sp>
        <p:nvSpPr>
          <p:cNvPr id="13" name="Google Shape;102;p14">
            <a:extLst>
              <a:ext uri="{FF2B5EF4-FFF2-40B4-BE49-F238E27FC236}">
                <a16:creationId xmlns:a16="http://schemas.microsoft.com/office/drawing/2014/main" id="{2FC6EB4A-9F58-4444-913D-6E6FC1FA39F8}"/>
              </a:ext>
            </a:extLst>
          </p:cNvPr>
          <p:cNvSpPr txBox="1"/>
          <p:nvPr userDrawn="1"/>
        </p:nvSpPr>
        <p:spPr>
          <a:xfrm rot="16200000">
            <a:off x="9214895" y="4055308"/>
            <a:ext cx="5355218" cy="141794"/>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lang="en-US" sz="800" dirty="0">
                <a:solidFill>
                  <a:srgbClr val="595959"/>
                </a:solidFill>
                <a:latin typeface="Calibri"/>
                <a:ea typeface="Calibri"/>
                <a:cs typeface="Calibri"/>
                <a:sym typeface="Calibri"/>
              </a:rPr>
              <a:t>© Houghton Mifflin Harcourt Publishing Company	</a:t>
            </a:r>
            <a:endParaRPr sz="80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4594345"/>
      </p:ext>
    </p:extLst>
  </p:cSld>
  <p:clrMapOvr>
    <a:masterClrMapping/>
  </p:clrMapOvr>
  <p:extLst>
    <p:ext uri="{DCECCB84-F9BA-43D5-87BE-67443E8EF086}">
      <p15:sldGuideLst xmlns:p15="http://schemas.microsoft.com/office/powerpoint/2012/main">
        <p15:guide id="1" orient="horz" pos="1416" userDrawn="1">
          <p15:clr>
            <a:srgbClr val="FBAE40"/>
          </p15:clr>
        </p15:guide>
        <p15:guide id="2" orient="horz" pos="16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ssay Prompts">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B071EDC3-C6DE-45B7-87E9-BB4C0EFA8DBB}"/>
              </a:ext>
            </a:extLst>
          </p:cNvPr>
          <p:cNvSpPr/>
          <p:nvPr userDrawn="1"/>
        </p:nvSpPr>
        <p:spPr>
          <a:xfrm>
            <a:off x="838199" y="1184705"/>
            <a:ext cx="3070303" cy="635000"/>
          </a:xfrm>
          <a:custGeom>
            <a:avLst/>
            <a:gdLst>
              <a:gd name="connsiteX0" fmla="*/ 0 w 2755900"/>
              <a:gd name="connsiteY0" fmla="*/ 0 h 914400"/>
              <a:gd name="connsiteX1" fmla="*/ 2755900 w 2755900"/>
              <a:gd name="connsiteY1" fmla="*/ 0 h 914400"/>
              <a:gd name="connsiteX2" fmla="*/ 2755900 w 2755900"/>
              <a:gd name="connsiteY2" fmla="*/ 914400 h 914400"/>
              <a:gd name="connsiteX3" fmla="*/ 0 w 2755900"/>
              <a:gd name="connsiteY3" fmla="*/ 914400 h 914400"/>
              <a:gd name="connsiteX4" fmla="*/ 0 w 2755900"/>
              <a:gd name="connsiteY4" fmla="*/ 0 h 914400"/>
              <a:gd name="connsiteX0" fmla="*/ 0 w 3200400"/>
              <a:gd name="connsiteY0" fmla="*/ 12700 h 927100"/>
              <a:gd name="connsiteX1" fmla="*/ 3200400 w 3200400"/>
              <a:gd name="connsiteY1" fmla="*/ 0 h 927100"/>
              <a:gd name="connsiteX2" fmla="*/ 2755900 w 3200400"/>
              <a:gd name="connsiteY2" fmla="*/ 927100 h 927100"/>
              <a:gd name="connsiteX3" fmla="*/ 0 w 3200400"/>
              <a:gd name="connsiteY3" fmla="*/ 927100 h 927100"/>
              <a:gd name="connsiteX4" fmla="*/ 0 w 3200400"/>
              <a:gd name="connsiteY4" fmla="*/ 12700 h 927100"/>
              <a:gd name="connsiteX0" fmla="*/ 0 w 3200400"/>
              <a:gd name="connsiteY0" fmla="*/ 12700 h 1092200"/>
              <a:gd name="connsiteX1" fmla="*/ 3200400 w 3200400"/>
              <a:gd name="connsiteY1" fmla="*/ 0 h 1092200"/>
              <a:gd name="connsiteX2" fmla="*/ 2895600 w 3200400"/>
              <a:gd name="connsiteY2" fmla="*/ 1092200 h 1092200"/>
              <a:gd name="connsiteX3" fmla="*/ 0 w 3200400"/>
              <a:gd name="connsiteY3" fmla="*/ 927100 h 1092200"/>
              <a:gd name="connsiteX4" fmla="*/ 0 w 3200400"/>
              <a:gd name="connsiteY4" fmla="*/ 12700 h 109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400" h="1092200">
                <a:moveTo>
                  <a:pt x="0" y="12700"/>
                </a:moveTo>
                <a:lnTo>
                  <a:pt x="3200400" y="0"/>
                </a:lnTo>
                <a:lnTo>
                  <a:pt x="2895600" y="1092200"/>
                </a:lnTo>
                <a:lnTo>
                  <a:pt x="0" y="927100"/>
                </a:lnTo>
                <a:lnTo>
                  <a:pt x="0" y="12700"/>
                </a:lnTo>
                <a:close/>
              </a:path>
            </a:pathLst>
          </a:custGeom>
          <a:solidFill>
            <a:srgbClr val="7030A0"/>
          </a:solidFill>
          <a:ln w="152400" cap="rnd">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4">
            <a:extLst>
              <a:ext uri="{FF2B5EF4-FFF2-40B4-BE49-F238E27FC236}">
                <a16:creationId xmlns:a16="http://schemas.microsoft.com/office/drawing/2014/main" id="{69344C92-6DD2-784B-9249-FA99D40A4F5C}"/>
              </a:ext>
              <a:ext uri="{C183D7F6-B498-43B3-948B-1728B52AA6E4}">
                <adec:decorative xmlns:adec="http://schemas.microsoft.com/office/drawing/2017/decorative" val="1"/>
              </a:ext>
            </a:extLst>
          </p:cNvPr>
          <p:cNvSpPr/>
          <p:nvPr userDrawn="1"/>
        </p:nvSpPr>
        <p:spPr>
          <a:xfrm rot="420000">
            <a:off x="7748993" y="3058123"/>
            <a:ext cx="3820963" cy="2557367"/>
          </a:xfrm>
          <a:custGeom>
            <a:avLst/>
            <a:gdLst>
              <a:gd name="connsiteX0" fmla="*/ 0 w 7283606"/>
              <a:gd name="connsiteY0" fmla="*/ 0 h 5029200"/>
              <a:gd name="connsiteX1" fmla="*/ 7283606 w 7283606"/>
              <a:gd name="connsiteY1" fmla="*/ 0 h 5029200"/>
              <a:gd name="connsiteX2" fmla="*/ 7283606 w 7283606"/>
              <a:gd name="connsiteY2" fmla="*/ 5029200 h 5029200"/>
              <a:gd name="connsiteX3" fmla="*/ 0 w 7283606"/>
              <a:gd name="connsiteY3" fmla="*/ 5029200 h 5029200"/>
              <a:gd name="connsiteX4" fmla="*/ 0 w 7283606"/>
              <a:gd name="connsiteY4" fmla="*/ 0 h 5029200"/>
              <a:gd name="connsiteX0" fmla="*/ 0 w 7283606"/>
              <a:gd name="connsiteY0" fmla="*/ 0 h 5029200"/>
              <a:gd name="connsiteX1" fmla="*/ 7283606 w 7283606"/>
              <a:gd name="connsiteY1" fmla="*/ 0 h 5029200"/>
              <a:gd name="connsiteX2" fmla="*/ 7055006 w 7283606"/>
              <a:gd name="connsiteY2" fmla="*/ 4229100 h 5029200"/>
              <a:gd name="connsiteX3" fmla="*/ 0 w 7283606"/>
              <a:gd name="connsiteY3" fmla="*/ 5029200 h 5029200"/>
              <a:gd name="connsiteX4" fmla="*/ 0 w 7283606"/>
              <a:gd name="connsiteY4" fmla="*/ 0 h 5029200"/>
              <a:gd name="connsiteX0" fmla="*/ 0 w 7283606"/>
              <a:gd name="connsiteY0" fmla="*/ 0 h 5029200"/>
              <a:gd name="connsiteX1" fmla="*/ 7283606 w 7283606"/>
              <a:gd name="connsiteY1" fmla="*/ 0 h 5029200"/>
              <a:gd name="connsiteX2" fmla="*/ 7055006 w 7283606"/>
              <a:gd name="connsiteY2" fmla="*/ 4229100 h 5029200"/>
              <a:gd name="connsiteX3" fmla="*/ 0 w 7283606"/>
              <a:gd name="connsiteY3" fmla="*/ 5029200 h 5029200"/>
              <a:gd name="connsiteX4" fmla="*/ 0 w 7283606"/>
              <a:gd name="connsiteY4" fmla="*/ 4572000 h 5029200"/>
              <a:gd name="connsiteX5" fmla="*/ 0 w 7283606"/>
              <a:gd name="connsiteY5"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3606" h="5029200">
                <a:moveTo>
                  <a:pt x="0" y="0"/>
                </a:moveTo>
                <a:lnTo>
                  <a:pt x="7283606" y="0"/>
                </a:lnTo>
                <a:lnTo>
                  <a:pt x="7055006" y="4229100"/>
                </a:lnTo>
                <a:lnTo>
                  <a:pt x="0" y="5029200"/>
                </a:lnTo>
                <a:lnTo>
                  <a:pt x="0" y="4572000"/>
                </a:lnTo>
                <a:lnTo>
                  <a:pt x="0" y="0"/>
                </a:lnTo>
                <a:close/>
              </a:path>
            </a:pathLst>
          </a:custGeom>
          <a:solidFill>
            <a:srgbClr val="26D6D7">
              <a:alpha val="15000"/>
            </a:srgbClr>
          </a:solidFill>
          <a:ln w="1016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3" name="Title 2">
            <a:extLst>
              <a:ext uri="{FF2B5EF4-FFF2-40B4-BE49-F238E27FC236}">
                <a16:creationId xmlns:a16="http://schemas.microsoft.com/office/drawing/2014/main" id="{E3D1C1CE-5669-40FC-B8D6-F4BDBA1CF4D5}"/>
              </a:ext>
            </a:extLst>
          </p:cNvPr>
          <p:cNvSpPr>
            <a:spLocks noGrp="1"/>
          </p:cNvSpPr>
          <p:nvPr>
            <p:ph type="title" hasCustomPrompt="1"/>
          </p:nvPr>
        </p:nvSpPr>
        <p:spPr>
          <a:xfrm>
            <a:off x="869042" y="1183007"/>
            <a:ext cx="3297865" cy="635000"/>
          </a:xfrm>
        </p:spPr>
        <p:txBody>
          <a:bodyPr/>
          <a:lstStyle>
            <a:lvl1pPr>
              <a:defRPr sz="2600" b="1">
                <a:solidFill>
                  <a:schemeClr val="bg1"/>
                </a:solidFill>
              </a:defRPr>
            </a:lvl1pPr>
          </a:lstStyle>
          <a:p>
            <a:r>
              <a:rPr lang="en-US" dirty="0"/>
              <a:t>Title</a:t>
            </a:r>
          </a:p>
        </p:txBody>
      </p:sp>
      <p:sp>
        <p:nvSpPr>
          <p:cNvPr id="5" name="Text Placeholder 4">
            <a:extLst>
              <a:ext uri="{FF2B5EF4-FFF2-40B4-BE49-F238E27FC236}">
                <a16:creationId xmlns:a16="http://schemas.microsoft.com/office/drawing/2014/main" id="{B8F91004-CFC8-439E-8612-4C16F9F93C4E}"/>
              </a:ext>
            </a:extLst>
          </p:cNvPr>
          <p:cNvSpPr>
            <a:spLocks noGrp="1"/>
          </p:cNvSpPr>
          <p:nvPr>
            <p:ph type="body" sz="quarter" idx="14" hasCustomPrompt="1"/>
          </p:nvPr>
        </p:nvSpPr>
        <p:spPr>
          <a:xfrm>
            <a:off x="858409" y="2151616"/>
            <a:ext cx="5659621" cy="323165"/>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sp>
        <p:nvSpPr>
          <p:cNvPr id="7" name="Text Placeholder 6">
            <a:extLst>
              <a:ext uri="{FF2B5EF4-FFF2-40B4-BE49-F238E27FC236}">
                <a16:creationId xmlns:a16="http://schemas.microsoft.com/office/drawing/2014/main" id="{5BC5F6D2-EBE8-443F-B298-C902684CCE7F}"/>
              </a:ext>
            </a:extLst>
          </p:cNvPr>
          <p:cNvSpPr>
            <a:spLocks noGrp="1"/>
          </p:cNvSpPr>
          <p:nvPr>
            <p:ph type="body" sz="quarter" idx="15" hasCustomPrompt="1"/>
          </p:nvPr>
        </p:nvSpPr>
        <p:spPr>
          <a:xfrm>
            <a:off x="852599" y="2368772"/>
            <a:ext cx="5678424" cy="3639312"/>
          </a:xfrm>
        </p:spPr>
        <p:txBody>
          <a:bodyPr/>
          <a:lstStyle>
            <a:lvl1pPr marL="228600" indent="-228600">
              <a:lnSpc>
                <a:spcPts val="1800"/>
              </a:lnSpc>
              <a:spcBef>
                <a:spcPts val="1600"/>
              </a:spcBef>
              <a:buClr>
                <a:srgbClr val="00B0F0"/>
              </a:buClr>
              <a:buSzPct val="115000"/>
              <a:buFont typeface="Calibri" panose="020F0502020204030204" pitchFamily="34" charset="0"/>
              <a:buChar char="•"/>
              <a:defRPr sz="1500">
                <a:solidFill>
                  <a:srgbClr val="595959"/>
                </a:solidFill>
              </a:defRPr>
            </a:lvl1pPr>
          </a:lstStyle>
          <a:p>
            <a:pPr lvl="0"/>
            <a:r>
              <a:rPr lang="en-US" dirty="0"/>
              <a:t>Bulleted list</a:t>
            </a:r>
          </a:p>
        </p:txBody>
      </p:sp>
      <p:pic>
        <p:nvPicPr>
          <p:cNvPr id="17" name="Picture 16">
            <a:extLst>
              <a:ext uri="{FF2B5EF4-FFF2-40B4-BE49-F238E27FC236}">
                <a16:creationId xmlns:a16="http://schemas.microsoft.com/office/drawing/2014/main" id="{8E066384-E101-A344-99DE-CFF2E5F5478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7381650" y="2908860"/>
            <a:ext cx="4244556" cy="2802570"/>
          </a:xfrm>
          <a:prstGeom prst="rect">
            <a:avLst/>
          </a:prstGeom>
        </p:spPr>
      </p:pic>
      <p:sp>
        <p:nvSpPr>
          <p:cNvPr id="20" name="Google Shape;102;p14">
            <a:extLst>
              <a:ext uri="{FF2B5EF4-FFF2-40B4-BE49-F238E27FC236}">
                <a16:creationId xmlns:a16="http://schemas.microsoft.com/office/drawing/2014/main" id="{F6F115E1-1FF8-9940-9C7A-2711C06CD8CE}"/>
              </a:ext>
            </a:extLst>
          </p:cNvPr>
          <p:cNvSpPr txBox="1"/>
          <p:nvPr userDrawn="1"/>
        </p:nvSpPr>
        <p:spPr>
          <a:xfrm rot="16200000">
            <a:off x="9214895" y="4055308"/>
            <a:ext cx="5355218" cy="141794"/>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lang="en-US" sz="800" dirty="0">
                <a:solidFill>
                  <a:srgbClr val="595959"/>
                </a:solidFill>
                <a:latin typeface="Calibri"/>
                <a:ea typeface="Calibri"/>
                <a:cs typeface="Calibri"/>
                <a:sym typeface="Calibri"/>
              </a:rPr>
              <a:t>© Houghton Mifflin Harcourt Publishing Company</a:t>
            </a:r>
            <a:r>
              <a:rPr lang="en-US" sz="900" b="0" i="0" dirty="0">
                <a:solidFill>
                  <a:srgbClr val="595959"/>
                </a:solidFill>
                <a:latin typeface="Calibri" panose="020F0502020204030204" pitchFamily="34" charset="0"/>
                <a:ea typeface="Calibri"/>
                <a:cs typeface="Calibri" panose="020F0502020204030204" pitchFamily="34" charset="0"/>
                <a:sym typeface="Calibri"/>
              </a:rPr>
              <a:t> </a:t>
            </a:r>
            <a:r>
              <a:rPr lang="en-US" sz="600" b="0" i="0" dirty="0">
                <a:solidFill>
                  <a:srgbClr val="595959"/>
                </a:solidFill>
                <a:latin typeface="Calibri" panose="020F0502020204030204" pitchFamily="34" charset="0"/>
                <a:ea typeface="Calibri"/>
                <a:cs typeface="Calibri" panose="020F0502020204030204" pitchFamily="34" charset="0"/>
                <a:sym typeface="Calibri"/>
              </a:rPr>
              <a:t>•</a:t>
            </a:r>
            <a:r>
              <a:rPr lang="en-US" sz="700" b="0" i="0" dirty="0">
                <a:solidFill>
                  <a:srgbClr val="595959"/>
                </a:solidFill>
                <a:latin typeface="Calibri" panose="020F0502020204030204" pitchFamily="34" charset="0"/>
                <a:ea typeface="Calibri"/>
                <a:cs typeface="Calibri" panose="020F0502020204030204" pitchFamily="34" charset="0"/>
                <a:sym typeface="Calibri"/>
              </a:rPr>
              <a:t> </a:t>
            </a:r>
            <a:r>
              <a:rPr lang="en-US" sz="800" b="0" i="0" dirty="0">
                <a:solidFill>
                  <a:srgbClr val="595959"/>
                </a:solidFill>
                <a:latin typeface="Calibri" panose="020F0502020204030204" pitchFamily="34" charset="0"/>
                <a:ea typeface="Calibri"/>
                <a:cs typeface="Calibri" panose="020F0502020204030204" pitchFamily="34" charset="0"/>
                <a:sym typeface="Calibri"/>
              </a:rPr>
              <a:t>Image Credit:</a:t>
            </a:r>
            <a:r>
              <a:rPr lang="en-US" sz="800" b="0" i="0" dirty="0">
                <a:solidFill>
                  <a:srgbClr val="595959"/>
                </a:solidFill>
                <a:latin typeface="Calibri" panose="020F0502020204030204" pitchFamily="34" charset="0"/>
                <a:cs typeface="Calibri" panose="020F0502020204030204" pitchFamily="34" charset="0"/>
              </a:rPr>
              <a:t> </a:t>
            </a:r>
            <a:r>
              <a:rPr lang="en-US" sz="800" dirty="0">
                <a:solidFill>
                  <a:srgbClr val="595959"/>
                </a:solidFill>
                <a:latin typeface="Calibri" panose="020F0502020204030204" pitchFamily="34" charset="0"/>
                <a:cs typeface="Calibri" panose="020F0502020204030204" pitchFamily="34" charset="0"/>
              </a:rPr>
              <a:t>©blue67design/Shutterstock</a:t>
            </a:r>
            <a:endParaRPr lang="en-US" sz="800" b="0" i="0" dirty="0">
              <a:solidFill>
                <a:srgbClr val="595959"/>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800" dirty="0">
              <a:solidFill>
                <a:srgbClr val="595959"/>
              </a:solidFill>
              <a:latin typeface="Calibri" panose="020F0502020204030204" pitchFamily="34" charset="0"/>
              <a:cs typeface="Calibri" panose="020F0502020204030204" pitchFamily="34" charset="0"/>
            </a:endParaRPr>
          </a:p>
          <a:p>
            <a:endParaRPr sz="80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192069"/>
      </p:ext>
    </p:extLst>
  </p:cSld>
  <p:clrMapOvr>
    <a:masterClrMapping/>
  </p:clrMapOvr>
  <p:extLst>
    <p:ext uri="{DCECCB84-F9BA-43D5-87BE-67443E8EF086}">
      <p15:sldGuideLst xmlns:p15="http://schemas.microsoft.com/office/powerpoint/2012/main">
        <p15:guide id="1" orient="horz" pos="1416" userDrawn="1">
          <p15:clr>
            <a:srgbClr val="FBAE40"/>
          </p15:clr>
        </p15:guide>
        <p15:guide id="2" orient="horz" pos="16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oices_Project_Based_Learning_2">
    <p:bg>
      <p:bgPr>
        <a:solidFill>
          <a:schemeClr val="lt1">
            <a:alpha val="17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4672F61-8EE7-2D49-A600-2FA632C1CEAB}"/>
              </a:ext>
              <a:ext uri="{C183D7F6-B498-43B3-948B-1728B52AA6E4}">
                <adec:decorative xmlns:adec="http://schemas.microsoft.com/office/drawing/2017/decorative" val="1"/>
              </a:ext>
            </a:extLst>
          </p:cNvPr>
          <p:cNvSpPr/>
          <p:nvPr userDrawn="1"/>
        </p:nvSpPr>
        <p:spPr>
          <a:xfrm>
            <a:off x="0" y="869097"/>
            <a:ext cx="12192000" cy="5988903"/>
          </a:xfrm>
          <a:prstGeom prst="rect">
            <a:avLst/>
          </a:prstGeom>
          <a:solidFill>
            <a:srgbClr val="E9E5DC">
              <a:alpha val="8078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5" name="Title 4">
            <a:extLst>
              <a:ext uri="{FF2B5EF4-FFF2-40B4-BE49-F238E27FC236}">
                <a16:creationId xmlns:a16="http://schemas.microsoft.com/office/drawing/2014/main" id="{4C3AE658-3F51-4391-B7B2-71189922663A}"/>
              </a:ext>
            </a:extLst>
          </p:cNvPr>
          <p:cNvSpPr>
            <a:spLocks noGrp="1"/>
          </p:cNvSpPr>
          <p:nvPr>
            <p:ph type="title" hasCustomPrompt="1"/>
          </p:nvPr>
        </p:nvSpPr>
        <p:spPr>
          <a:xfrm>
            <a:off x="868321" y="1285965"/>
            <a:ext cx="5185151" cy="432789"/>
          </a:xfrm>
        </p:spPr>
        <p:txBody>
          <a:bodyPr/>
          <a:lstStyle>
            <a:lvl1pPr>
              <a:defRPr sz="2600" b="1">
                <a:solidFill>
                  <a:srgbClr val="595959"/>
                </a:solidFill>
              </a:defRPr>
            </a:lvl1pPr>
          </a:lstStyle>
          <a:p>
            <a:r>
              <a:rPr lang="en-US" dirty="0"/>
              <a:t>Title</a:t>
            </a:r>
          </a:p>
        </p:txBody>
      </p:sp>
      <p:sp>
        <p:nvSpPr>
          <p:cNvPr id="7" name="Text Placeholder 6">
            <a:extLst>
              <a:ext uri="{FF2B5EF4-FFF2-40B4-BE49-F238E27FC236}">
                <a16:creationId xmlns:a16="http://schemas.microsoft.com/office/drawing/2014/main" id="{328EBDA4-9375-4952-972D-CC8562DBDEAA}"/>
              </a:ext>
            </a:extLst>
          </p:cNvPr>
          <p:cNvSpPr>
            <a:spLocks noGrp="1"/>
          </p:cNvSpPr>
          <p:nvPr>
            <p:ph type="body" sz="quarter" idx="12" hasCustomPrompt="1"/>
          </p:nvPr>
        </p:nvSpPr>
        <p:spPr>
          <a:xfrm>
            <a:off x="854410" y="1616383"/>
            <a:ext cx="5199062" cy="468313"/>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sp>
        <p:nvSpPr>
          <p:cNvPr id="21" name="Rectangle 1">
            <a:extLst>
              <a:ext uri="{FF2B5EF4-FFF2-40B4-BE49-F238E27FC236}">
                <a16:creationId xmlns:a16="http://schemas.microsoft.com/office/drawing/2014/main" id="{4DCDF0D0-8EA2-3D46-B9C0-E34F0F97750E}"/>
              </a:ext>
              <a:ext uri="{C183D7F6-B498-43B3-948B-1728B52AA6E4}">
                <adec:decorative xmlns:adec="http://schemas.microsoft.com/office/drawing/2017/decorative" val="1"/>
              </a:ext>
            </a:extLst>
          </p:cNvPr>
          <p:cNvSpPr/>
          <p:nvPr userDrawn="1"/>
        </p:nvSpPr>
        <p:spPr>
          <a:xfrm>
            <a:off x="800100" y="2293693"/>
            <a:ext cx="3098800" cy="3336017"/>
          </a:xfrm>
          <a:custGeom>
            <a:avLst/>
            <a:gdLst>
              <a:gd name="connsiteX0" fmla="*/ 0 w 3073400"/>
              <a:gd name="connsiteY0" fmla="*/ 0 h 2953438"/>
              <a:gd name="connsiteX1" fmla="*/ 3073400 w 3073400"/>
              <a:gd name="connsiteY1" fmla="*/ 0 h 2953438"/>
              <a:gd name="connsiteX2" fmla="*/ 3073400 w 3073400"/>
              <a:gd name="connsiteY2" fmla="*/ 2953438 h 2953438"/>
              <a:gd name="connsiteX3" fmla="*/ 0 w 3073400"/>
              <a:gd name="connsiteY3" fmla="*/ 2953438 h 2953438"/>
              <a:gd name="connsiteX4" fmla="*/ 0 w 3073400"/>
              <a:gd name="connsiteY4" fmla="*/ 0 h 2953438"/>
              <a:gd name="connsiteX0" fmla="*/ 0 w 3098800"/>
              <a:gd name="connsiteY0" fmla="*/ 0 h 3118538"/>
              <a:gd name="connsiteX1" fmla="*/ 3098800 w 3098800"/>
              <a:gd name="connsiteY1" fmla="*/ 165100 h 3118538"/>
              <a:gd name="connsiteX2" fmla="*/ 3098800 w 3098800"/>
              <a:gd name="connsiteY2" fmla="*/ 3118538 h 3118538"/>
              <a:gd name="connsiteX3" fmla="*/ 25400 w 3098800"/>
              <a:gd name="connsiteY3" fmla="*/ 3118538 h 3118538"/>
              <a:gd name="connsiteX4" fmla="*/ 0 w 3098800"/>
              <a:gd name="connsiteY4" fmla="*/ 0 h 3118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8800" h="3118538">
                <a:moveTo>
                  <a:pt x="0" y="0"/>
                </a:moveTo>
                <a:lnTo>
                  <a:pt x="3098800" y="165100"/>
                </a:lnTo>
                <a:lnTo>
                  <a:pt x="3098800" y="3118538"/>
                </a:lnTo>
                <a:lnTo>
                  <a:pt x="25400" y="3118538"/>
                </a:lnTo>
                <a:lnTo>
                  <a:pt x="0" y="0"/>
                </a:lnTo>
                <a:close/>
              </a:path>
            </a:pathLst>
          </a:custGeom>
          <a:solidFill>
            <a:schemeClr val="bg1"/>
          </a:solidFill>
          <a:ln w="152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4" name="Text Placeholder 13">
            <a:extLst>
              <a:ext uri="{FF2B5EF4-FFF2-40B4-BE49-F238E27FC236}">
                <a16:creationId xmlns:a16="http://schemas.microsoft.com/office/drawing/2014/main" id="{36B0D3EF-74C8-458A-B62C-80D81867F293}"/>
              </a:ext>
            </a:extLst>
          </p:cNvPr>
          <p:cNvSpPr>
            <a:spLocks noGrp="1"/>
          </p:cNvSpPr>
          <p:nvPr>
            <p:ph type="body" sz="quarter" idx="15" hasCustomPrompt="1"/>
          </p:nvPr>
        </p:nvSpPr>
        <p:spPr>
          <a:xfrm>
            <a:off x="868321" y="2428628"/>
            <a:ext cx="2953512" cy="339947"/>
          </a:xfrm>
        </p:spPr>
        <p:txBody>
          <a:bodyPr/>
          <a:lstStyle>
            <a:lvl1pPr marL="0" indent="0">
              <a:spcBef>
                <a:spcPts val="0"/>
              </a:spcBef>
              <a:buNone/>
              <a:defRPr sz="1800" b="1">
                <a:solidFill>
                  <a:srgbClr val="FF0000"/>
                </a:solidFill>
              </a:defRPr>
            </a:lvl1pPr>
          </a:lstStyle>
          <a:p>
            <a:pPr lvl="0"/>
            <a:r>
              <a:rPr lang="en-US" dirty="0"/>
              <a:t>Title</a:t>
            </a:r>
          </a:p>
        </p:txBody>
      </p:sp>
      <p:sp>
        <p:nvSpPr>
          <p:cNvPr id="9" name="Text Placeholder 8">
            <a:extLst>
              <a:ext uri="{FF2B5EF4-FFF2-40B4-BE49-F238E27FC236}">
                <a16:creationId xmlns:a16="http://schemas.microsoft.com/office/drawing/2014/main" id="{0963794F-1A08-4A51-83DA-001C9AC34B36}"/>
              </a:ext>
            </a:extLst>
          </p:cNvPr>
          <p:cNvSpPr>
            <a:spLocks noGrp="1"/>
          </p:cNvSpPr>
          <p:nvPr>
            <p:ph type="body" sz="quarter" idx="13" hasCustomPrompt="1"/>
          </p:nvPr>
        </p:nvSpPr>
        <p:spPr>
          <a:xfrm>
            <a:off x="854410" y="2694132"/>
            <a:ext cx="2953512" cy="2793366"/>
          </a:xfrm>
        </p:spPr>
        <p:txBody>
          <a:bodyPr/>
          <a:lstStyle>
            <a:lvl1pPr marL="0" indent="0">
              <a:lnSpc>
                <a:spcPts val="1800"/>
              </a:lnSpc>
              <a:spcBef>
                <a:spcPts val="0"/>
              </a:spcBef>
              <a:buNone/>
              <a:defRPr sz="1500" b="0">
                <a:solidFill>
                  <a:srgbClr val="595959"/>
                </a:solidFill>
              </a:defRPr>
            </a:lvl1pPr>
          </a:lstStyle>
          <a:p>
            <a:pPr lvl="0"/>
            <a:r>
              <a:rPr lang="en-US" dirty="0"/>
              <a:t>Enter text</a:t>
            </a:r>
          </a:p>
        </p:txBody>
      </p:sp>
      <p:sp>
        <p:nvSpPr>
          <p:cNvPr id="20" name="Rectangle 2">
            <a:extLst>
              <a:ext uri="{FF2B5EF4-FFF2-40B4-BE49-F238E27FC236}">
                <a16:creationId xmlns:a16="http://schemas.microsoft.com/office/drawing/2014/main" id="{E95ED2EF-471B-F141-88F4-0DF0DCCF0557}"/>
              </a:ext>
              <a:ext uri="{C183D7F6-B498-43B3-948B-1728B52AA6E4}">
                <adec:decorative xmlns:adec="http://schemas.microsoft.com/office/drawing/2017/decorative" val="1"/>
              </a:ext>
            </a:extLst>
          </p:cNvPr>
          <p:cNvSpPr/>
          <p:nvPr userDrawn="1"/>
        </p:nvSpPr>
        <p:spPr>
          <a:xfrm>
            <a:off x="4440119" y="2326431"/>
            <a:ext cx="4986103" cy="3599107"/>
          </a:xfrm>
          <a:custGeom>
            <a:avLst/>
            <a:gdLst>
              <a:gd name="connsiteX0" fmla="*/ 0 w 5600700"/>
              <a:gd name="connsiteY0" fmla="*/ 0 h 3307007"/>
              <a:gd name="connsiteX1" fmla="*/ 5600700 w 5600700"/>
              <a:gd name="connsiteY1" fmla="*/ 0 h 3307007"/>
              <a:gd name="connsiteX2" fmla="*/ 5600700 w 5600700"/>
              <a:gd name="connsiteY2" fmla="*/ 3307007 h 3307007"/>
              <a:gd name="connsiteX3" fmla="*/ 0 w 5600700"/>
              <a:gd name="connsiteY3" fmla="*/ 3307007 h 3307007"/>
              <a:gd name="connsiteX4" fmla="*/ 0 w 5600700"/>
              <a:gd name="connsiteY4" fmla="*/ 0 h 3307007"/>
              <a:gd name="connsiteX0" fmla="*/ 0 w 5651500"/>
              <a:gd name="connsiteY0" fmla="*/ 0 h 3599107"/>
              <a:gd name="connsiteX1" fmla="*/ 5600700 w 5651500"/>
              <a:gd name="connsiteY1" fmla="*/ 0 h 3599107"/>
              <a:gd name="connsiteX2" fmla="*/ 5651500 w 5651500"/>
              <a:gd name="connsiteY2" fmla="*/ 3599107 h 3599107"/>
              <a:gd name="connsiteX3" fmla="*/ 0 w 5651500"/>
              <a:gd name="connsiteY3" fmla="*/ 3307007 h 3599107"/>
              <a:gd name="connsiteX4" fmla="*/ 0 w 5651500"/>
              <a:gd name="connsiteY4" fmla="*/ 0 h 3599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1500" h="3599107">
                <a:moveTo>
                  <a:pt x="0" y="0"/>
                </a:moveTo>
                <a:lnTo>
                  <a:pt x="5600700" y="0"/>
                </a:lnTo>
                <a:lnTo>
                  <a:pt x="5651500" y="3599107"/>
                </a:lnTo>
                <a:lnTo>
                  <a:pt x="0" y="3307007"/>
                </a:lnTo>
                <a:lnTo>
                  <a:pt x="0" y="0"/>
                </a:lnTo>
                <a:close/>
              </a:path>
            </a:pathLst>
          </a:custGeom>
          <a:solidFill>
            <a:schemeClr val="bg1"/>
          </a:solidFill>
          <a:ln w="152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7" name="Text Placeholder 16">
            <a:extLst>
              <a:ext uri="{FF2B5EF4-FFF2-40B4-BE49-F238E27FC236}">
                <a16:creationId xmlns:a16="http://schemas.microsoft.com/office/drawing/2014/main" id="{5BC7CCFF-F191-469E-A0D3-BE8DEBE5626A}"/>
              </a:ext>
            </a:extLst>
          </p:cNvPr>
          <p:cNvSpPr>
            <a:spLocks noGrp="1"/>
          </p:cNvSpPr>
          <p:nvPr>
            <p:ph type="body" sz="quarter" idx="16" hasCustomPrompt="1"/>
          </p:nvPr>
        </p:nvSpPr>
        <p:spPr>
          <a:xfrm>
            <a:off x="4527554" y="2433722"/>
            <a:ext cx="4800600" cy="350801"/>
          </a:xfrm>
        </p:spPr>
        <p:txBody>
          <a:bodyPr/>
          <a:lstStyle>
            <a:lvl1pPr marL="0" indent="0">
              <a:spcBef>
                <a:spcPts val="0"/>
              </a:spcBef>
              <a:buNone/>
              <a:defRPr sz="1800" b="1">
                <a:solidFill>
                  <a:srgbClr val="FF0000"/>
                </a:solidFill>
              </a:defRPr>
            </a:lvl1pPr>
          </a:lstStyle>
          <a:p>
            <a:pPr lvl="0"/>
            <a:r>
              <a:rPr lang="en-US" dirty="0"/>
              <a:t>Title</a:t>
            </a:r>
          </a:p>
        </p:txBody>
      </p:sp>
      <p:sp>
        <p:nvSpPr>
          <p:cNvPr id="11" name="Text Placeholder 10">
            <a:extLst>
              <a:ext uri="{FF2B5EF4-FFF2-40B4-BE49-F238E27FC236}">
                <a16:creationId xmlns:a16="http://schemas.microsoft.com/office/drawing/2014/main" id="{CDAE4374-64D9-46FF-A7C4-2DA0D0023E98}"/>
              </a:ext>
            </a:extLst>
          </p:cNvPr>
          <p:cNvSpPr>
            <a:spLocks noGrp="1"/>
          </p:cNvSpPr>
          <p:nvPr>
            <p:ph type="body" sz="quarter" idx="14" hasCustomPrompt="1"/>
          </p:nvPr>
        </p:nvSpPr>
        <p:spPr>
          <a:xfrm>
            <a:off x="4510213" y="2718144"/>
            <a:ext cx="4800600" cy="2769354"/>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sp>
        <p:nvSpPr>
          <p:cNvPr id="16" name="Google Shape;102;p14">
            <a:extLst>
              <a:ext uri="{FF2B5EF4-FFF2-40B4-BE49-F238E27FC236}">
                <a16:creationId xmlns:a16="http://schemas.microsoft.com/office/drawing/2014/main" id="{0B2E1865-A53F-8140-9D76-FC8E9BA39E89}"/>
              </a:ext>
            </a:extLst>
          </p:cNvPr>
          <p:cNvSpPr txBox="1"/>
          <p:nvPr userDrawn="1"/>
        </p:nvSpPr>
        <p:spPr>
          <a:xfrm rot="16200000">
            <a:off x="9214895" y="4055308"/>
            <a:ext cx="5355218" cy="141794"/>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lang="en-US" sz="800" dirty="0">
                <a:solidFill>
                  <a:srgbClr val="595959"/>
                </a:solidFill>
                <a:latin typeface="Calibri"/>
                <a:ea typeface="Calibri"/>
                <a:cs typeface="Calibri"/>
                <a:sym typeface="Calibri"/>
              </a:rPr>
              <a:t>© Houghton Mifflin Harcourt Publishing Company	</a:t>
            </a:r>
            <a:endParaRPr lang="en-US" sz="800" b="0" i="0" dirty="0">
              <a:solidFill>
                <a:srgbClr val="595959"/>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800" dirty="0">
              <a:solidFill>
                <a:srgbClr val="595959"/>
              </a:solidFill>
              <a:latin typeface="Calibri" panose="020F0502020204030204" pitchFamily="34" charset="0"/>
              <a:cs typeface="Calibri" panose="020F0502020204030204" pitchFamily="34" charset="0"/>
            </a:endParaRPr>
          </a:p>
          <a:p>
            <a:endParaRPr sz="80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900026"/>
      </p:ext>
    </p:extLst>
  </p:cSld>
  <p:clrMapOvr>
    <a:masterClrMapping/>
  </p:clrMapOvr>
  <p:extLst>
    <p:ext uri="{DCECCB84-F9BA-43D5-87BE-67443E8EF086}">
      <p15:sldGuideLst xmlns:p15="http://schemas.microsoft.com/office/powerpoint/2012/main">
        <p15:guide id="1" orient="horz" pos="1680" userDrawn="1">
          <p15:clr>
            <a:srgbClr val="FBAE40"/>
          </p15:clr>
        </p15:guide>
        <p15:guide id="2" orient="horz" pos="1080" userDrawn="1">
          <p15:clr>
            <a:srgbClr val="FBAE40"/>
          </p15:clr>
        </p15:guide>
        <p15:guide id="3" pos="2904" userDrawn="1">
          <p15:clr>
            <a:srgbClr val="FBAE40"/>
          </p15:clr>
        </p15:guide>
        <p15:guide id="4" orient="horz" pos="1776" userDrawn="1">
          <p15:clr>
            <a:srgbClr val="FBAE40"/>
          </p15:clr>
        </p15:guide>
        <p15:guide id="5" orient="horz" pos="345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oices_Project_Based_Learning_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04951DB-B3B9-184C-9779-AD7BC918D7B5}"/>
              </a:ext>
              <a:ext uri="{C183D7F6-B498-43B3-948B-1728B52AA6E4}">
                <adec:decorative xmlns:adec="http://schemas.microsoft.com/office/drawing/2017/decorative" val="1"/>
              </a:ext>
            </a:extLst>
          </p:cNvPr>
          <p:cNvSpPr/>
          <p:nvPr userDrawn="1"/>
        </p:nvSpPr>
        <p:spPr>
          <a:xfrm>
            <a:off x="9528" y="877464"/>
            <a:ext cx="12192000" cy="5988902"/>
          </a:xfrm>
          <a:prstGeom prst="rect">
            <a:avLst/>
          </a:prstGeom>
          <a:solidFill>
            <a:srgbClr val="E9E5DC">
              <a:alpha val="8078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029F641-3F0F-4B1C-B807-19A281B42D87}"/>
              </a:ext>
            </a:extLst>
          </p:cNvPr>
          <p:cNvSpPr>
            <a:spLocks noGrp="1"/>
          </p:cNvSpPr>
          <p:nvPr>
            <p:ph type="title" hasCustomPrompt="1"/>
          </p:nvPr>
        </p:nvSpPr>
        <p:spPr>
          <a:xfrm>
            <a:off x="870096" y="1338226"/>
            <a:ext cx="5184648" cy="317269"/>
          </a:xfrm>
        </p:spPr>
        <p:txBody>
          <a:bodyPr/>
          <a:lstStyle>
            <a:lvl1pPr>
              <a:defRPr sz="2600" b="1">
                <a:solidFill>
                  <a:srgbClr val="595959"/>
                </a:solidFill>
              </a:defRPr>
            </a:lvl1pPr>
          </a:lstStyle>
          <a:p>
            <a:r>
              <a:rPr lang="en-US" dirty="0"/>
              <a:t>Title</a:t>
            </a:r>
          </a:p>
        </p:txBody>
      </p:sp>
      <p:sp>
        <p:nvSpPr>
          <p:cNvPr id="6" name="Text Placeholder 5">
            <a:extLst>
              <a:ext uri="{FF2B5EF4-FFF2-40B4-BE49-F238E27FC236}">
                <a16:creationId xmlns:a16="http://schemas.microsoft.com/office/drawing/2014/main" id="{E949D867-4F2D-4BD9-B4E7-0B5B5C0A1D54}"/>
              </a:ext>
            </a:extLst>
          </p:cNvPr>
          <p:cNvSpPr>
            <a:spLocks noGrp="1"/>
          </p:cNvSpPr>
          <p:nvPr>
            <p:ph type="body" sz="quarter" idx="14" hasCustomPrompt="1"/>
          </p:nvPr>
        </p:nvSpPr>
        <p:spPr>
          <a:xfrm>
            <a:off x="854148" y="1616438"/>
            <a:ext cx="5184648" cy="276157"/>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sp>
        <p:nvSpPr>
          <p:cNvPr id="17" name="Rectangle 1">
            <a:extLst>
              <a:ext uri="{FF2B5EF4-FFF2-40B4-BE49-F238E27FC236}">
                <a16:creationId xmlns:a16="http://schemas.microsoft.com/office/drawing/2014/main" id="{E19F9900-29BA-8E44-8D6B-BF93EBA25EA4}"/>
              </a:ext>
              <a:ext uri="{C183D7F6-B498-43B3-948B-1728B52AA6E4}">
                <adec:decorative xmlns:adec="http://schemas.microsoft.com/office/drawing/2017/decorative" val="1"/>
              </a:ext>
            </a:extLst>
          </p:cNvPr>
          <p:cNvSpPr/>
          <p:nvPr userDrawn="1"/>
        </p:nvSpPr>
        <p:spPr>
          <a:xfrm>
            <a:off x="718279" y="2121795"/>
            <a:ext cx="3031777" cy="2910202"/>
          </a:xfrm>
          <a:custGeom>
            <a:avLst/>
            <a:gdLst>
              <a:gd name="connsiteX0" fmla="*/ 0 w 3002821"/>
              <a:gd name="connsiteY0" fmla="*/ 0 h 3346408"/>
              <a:gd name="connsiteX1" fmla="*/ 3002821 w 3002821"/>
              <a:gd name="connsiteY1" fmla="*/ 0 h 3346408"/>
              <a:gd name="connsiteX2" fmla="*/ 3002821 w 3002821"/>
              <a:gd name="connsiteY2" fmla="*/ 3346408 h 3346408"/>
              <a:gd name="connsiteX3" fmla="*/ 0 w 3002821"/>
              <a:gd name="connsiteY3" fmla="*/ 3346408 h 3346408"/>
              <a:gd name="connsiteX4" fmla="*/ 0 w 3002821"/>
              <a:gd name="connsiteY4" fmla="*/ 0 h 3346408"/>
              <a:gd name="connsiteX0" fmla="*/ 0 w 3040921"/>
              <a:gd name="connsiteY0" fmla="*/ 0 h 3714708"/>
              <a:gd name="connsiteX1" fmla="*/ 3002821 w 3040921"/>
              <a:gd name="connsiteY1" fmla="*/ 0 h 3714708"/>
              <a:gd name="connsiteX2" fmla="*/ 3040921 w 3040921"/>
              <a:gd name="connsiteY2" fmla="*/ 3714708 h 3714708"/>
              <a:gd name="connsiteX3" fmla="*/ 0 w 3040921"/>
              <a:gd name="connsiteY3" fmla="*/ 3346408 h 3714708"/>
              <a:gd name="connsiteX4" fmla="*/ 0 w 3040921"/>
              <a:gd name="connsiteY4" fmla="*/ 0 h 3714708"/>
              <a:gd name="connsiteX0" fmla="*/ 0 w 3031777"/>
              <a:gd name="connsiteY0" fmla="*/ 0 h 3476964"/>
              <a:gd name="connsiteX1" fmla="*/ 3002821 w 3031777"/>
              <a:gd name="connsiteY1" fmla="*/ 0 h 3476964"/>
              <a:gd name="connsiteX2" fmla="*/ 3031777 w 3031777"/>
              <a:gd name="connsiteY2" fmla="*/ 3476964 h 3476964"/>
              <a:gd name="connsiteX3" fmla="*/ 0 w 3031777"/>
              <a:gd name="connsiteY3" fmla="*/ 3346408 h 3476964"/>
              <a:gd name="connsiteX4" fmla="*/ 0 w 3031777"/>
              <a:gd name="connsiteY4" fmla="*/ 0 h 347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1777" h="3476964">
                <a:moveTo>
                  <a:pt x="0" y="0"/>
                </a:moveTo>
                <a:lnTo>
                  <a:pt x="3002821" y="0"/>
                </a:lnTo>
                <a:lnTo>
                  <a:pt x="3031777" y="3476964"/>
                </a:lnTo>
                <a:lnTo>
                  <a:pt x="0" y="3346408"/>
                </a:lnTo>
                <a:lnTo>
                  <a:pt x="0" y="0"/>
                </a:lnTo>
                <a:close/>
              </a:path>
            </a:pathLst>
          </a:custGeom>
          <a:solidFill>
            <a:schemeClr val="bg1"/>
          </a:solidFill>
          <a:ln w="152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4C6088D5-A6D4-4C9B-8153-51D124B2DE20}"/>
              </a:ext>
            </a:extLst>
          </p:cNvPr>
          <p:cNvSpPr>
            <a:spLocks noGrp="1"/>
          </p:cNvSpPr>
          <p:nvPr>
            <p:ph type="body" sz="quarter" idx="15" hasCustomPrompt="1"/>
          </p:nvPr>
        </p:nvSpPr>
        <p:spPr>
          <a:xfrm>
            <a:off x="870096" y="2285073"/>
            <a:ext cx="2830033" cy="328613"/>
          </a:xfrm>
        </p:spPr>
        <p:txBody>
          <a:bodyPr/>
          <a:lstStyle>
            <a:lvl1pPr marL="0" indent="0">
              <a:spcBef>
                <a:spcPts val="0"/>
              </a:spcBef>
              <a:buNone/>
              <a:defRPr sz="1800" b="1">
                <a:solidFill>
                  <a:srgbClr val="FF0000"/>
                </a:solidFill>
              </a:defRPr>
            </a:lvl1pPr>
          </a:lstStyle>
          <a:p>
            <a:pPr lvl="0"/>
            <a:r>
              <a:rPr lang="en-US" dirty="0"/>
              <a:t>Title</a:t>
            </a:r>
          </a:p>
        </p:txBody>
      </p:sp>
      <p:sp>
        <p:nvSpPr>
          <p:cNvPr id="10" name="Text Placeholder 9">
            <a:extLst>
              <a:ext uri="{FF2B5EF4-FFF2-40B4-BE49-F238E27FC236}">
                <a16:creationId xmlns:a16="http://schemas.microsoft.com/office/drawing/2014/main" id="{FA198E8C-2E38-435B-B7A1-368C2B49F1BA}"/>
              </a:ext>
            </a:extLst>
          </p:cNvPr>
          <p:cNvSpPr>
            <a:spLocks noGrp="1"/>
          </p:cNvSpPr>
          <p:nvPr>
            <p:ph type="body" sz="quarter" idx="16" hasCustomPrompt="1"/>
          </p:nvPr>
        </p:nvSpPr>
        <p:spPr>
          <a:xfrm>
            <a:off x="858200" y="2565056"/>
            <a:ext cx="2841930" cy="2247849"/>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sp>
        <p:nvSpPr>
          <p:cNvPr id="16" name="Rectangle 2">
            <a:extLst>
              <a:ext uri="{FF2B5EF4-FFF2-40B4-BE49-F238E27FC236}">
                <a16:creationId xmlns:a16="http://schemas.microsoft.com/office/drawing/2014/main" id="{38C767FB-62AF-3A4F-8C19-D9BBB8F2C32C}"/>
              </a:ext>
              <a:ext uri="{C183D7F6-B498-43B3-948B-1728B52AA6E4}">
                <adec:decorative xmlns:adec="http://schemas.microsoft.com/office/drawing/2017/decorative" val="1"/>
              </a:ext>
            </a:extLst>
          </p:cNvPr>
          <p:cNvSpPr/>
          <p:nvPr userDrawn="1"/>
        </p:nvSpPr>
        <p:spPr>
          <a:xfrm>
            <a:off x="4204666" y="2250864"/>
            <a:ext cx="3564448" cy="2025353"/>
          </a:xfrm>
          <a:custGeom>
            <a:avLst/>
            <a:gdLst>
              <a:gd name="connsiteX0" fmla="*/ 0 w 3399348"/>
              <a:gd name="connsiteY0" fmla="*/ 0 h 2320145"/>
              <a:gd name="connsiteX1" fmla="*/ 3399348 w 3399348"/>
              <a:gd name="connsiteY1" fmla="*/ 0 h 2320145"/>
              <a:gd name="connsiteX2" fmla="*/ 3399348 w 3399348"/>
              <a:gd name="connsiteY2" fmla="*/ 2320145 h 2320145"/>
              <a:gd name="connsiteX3" fmla="*/ 0 w 3399348"/>
              <a:gd name="connsiteY3" fmla="*/ 2320145 h 2320145"/>
              <a:gd name="connsiteX4" fmla="*/ 0 w 3399348"/>
              <a:gd name="connsiteY4" fmla="*/ 0 h 2320145"/>
              <a:gd name="connsiteX0" fmla="*/ 0 w 3564448"/>
              <a:gd name="connsiteY0" fmla="*/ 0 h 2370945"/>
              <a:gd name="connsiteX1" fmla="*/ 3564448 w 3564448"/>
              <a:gd name="connsiteY1" fmla="*/ 50800 h 2370945"/>
              <a:gd name="connsiteX2" fmla="*/ 3564448 w 3564448"/>
              <a:gd name="connsiteY2" fmla="*/ 2370945 h 2370945"/>
              <a:gd name="connsiteX3" fmla="*/ 165100 w 3564448"/>
              <a:gd name="connsiteY3" fmla="*/ 2370945 h 2370945"/>
              <a:gd name="connsiteX4" fmla="*/ 0 w 3564448"/>
              <a:gd name="connsiteY4" fmla="*/ 0 h 2370945"/>
              <a:gd name="connsiteX0" fmla="*/ 0 w 3564448"/>
              <a:gd name="connsiteY0" fmla="*/ 0 h 2370945"/>
              <a:gd name="connsiteX1" fmla="*/ 3564448 w 3564448"/>
              <a:gd name="connsiteY1" fmla="*/ 165100 h 2370945"/>
              <a:gd name="connsiteX2" fmla="*/ 3564448 w 3564448"/>
              <a:gd name="connsiteY2" fmla="*/ 2370945 h 2370945"/>
              <a:gd name="connsiteX3" fmla="*/ 165100 w 3564448"/>
              <a:gd name="connsiteY3" fmla="*/ 2370945 h 2370945"/>
              <a:gd name="connsiteX4" fmla="*/ 0 w 3564448"/>
              <a:gd name="connsiteY4" fmla="*/ 0 h 2370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4448" h="2370945">
                <a:moveTo>
                  <a:pt x="0" y="0"/>
                </a:moveTo>
                <a:lnTo>
                  <a:pt x="3564448" y="165100"/>
                </a:lnTo>
                <a:lnTo>
                  <a:pt x="3564448" y="2370945"/>
                </a:lnTo>
                <a:lnTo>
                  <a:pt x="165100" y="2370945"/>
                </a:lnTo>
                <a:lnTo>
                  <a:pt x="0" y="0"/>
                </a:lnTo>
                <a:close/>
              </a:path>
            </a:pathLst>
          </a:custGeom>
          <a:solidFill>
            <a:schemeClr val="bg1"/>
          </a:solidFill>
          <a:ln w="152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a:extLst>
              <a:ext uri="{FF2B5EF4-FFF2-40B4-BE49-F238E27FC236}">
                <a16:creationId xmlns:a16="http://schemas.microsoft.com/office/drawing/2014/main" id="{F8F9CCBE-E278-4CB7-8886-010DBB77F5E3}"/>
              </a:ext>
            </a:extLst>
          </p:cNvPr>
          <p:cNvSpPr>
            <a:spLocks noGrp="1"/>
          </p:cNvSpPr>
          <p:nvPr>
            <p:ph type="body" sz="quarter" idx="17" hasCustomPrompt="1"/>
          </p:nvPr>
        </p:nvSpPr>
        <p:spPr>
          <a:xfrm>
            <a:off x="4375082" y="2285073"/>
            <a:ext cx="3328416" cy="361950"/>
          </a:xfrm>
        </p:spPr>
        <p:txBody>
          <a:bodyPr/>
          <a:lstStyle>
            <a:lvl1pPr marL="0" indent="0">
              <a:spcBef>
                <a:spcPts val="0"/>
              </a:spcBef>
              <a:buNone/>
              <a:defRPr sz="1800" b="1">
                <a:solidFill>
                  <a:srgbClr val="FF0000"/>
                </a:solidFill>
              </a:defRPr>
            </a:lvl1pPr>
          </a:lstStyle>
          <a:p>
            <a:pPr lvl="0"/>
            <a:r>
              <a:rPr lang="en-US" dirty="0"/>
              <a:t>Title</a:t>
            </a:r>
          </a:p>
        </p:txBody>
      </p:sp>
      <p:sp>
        <p:nvSpPr>
          <p:cNvPr id="19" name="Text Placeholder 18">
            <a:extLst>
              <a:ext uri="{FF2B5EF4-FFF2-40B4-BE49-F238E27FC236}">
                <a16:creationId xmlns:a16="http://schemas.microsoft.com/office/drawing/2014/main" id="{165B63A8-DB09-4DB8-AE9D-FBB791CBDE39}"/>
              </a:ext>
            </a:extLst>
          </p:cNvPr>
          <p:cNvSpPr>
            <a:spLocks noGrp="1"/>
          </p:cNvSpPr>
          <p:nvPr>
            <p:ph type="body" sz="quarter" idx="18" hasCustomPrompt="1"/>
          </p:nvPr>
        </p:nvSpPr>
        <p:spPr>
          <a:xfrm>
            <a:off x="4364450" y="2568074"/>
            <a:ext cx="3328416" cy="1542918"/>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sp>
        <p:nvSpPr>
          <p:cNvPr id="15" name="Rectangle 3">
            <a:extLst>
              <a:ext uri="{FF2B5EF4-FFF2-40B4-BE49-F238E27FC236}">
                <a16:creationId xmlns:a16="http://schemas.microsoft.com/office/drawing/2014/main" id="{830D0D21-1A8C-9947-8B5A-278C0B3A16EA}"/>
              </a:ext>
              <a:ext uri="{C183D7F6-B498-43B3-948B-1728B52AA6E4}">
                <adec:decorative xmlns:adec="http://schemas.microsoft.com/office/drawing/2017/decorative" val="1"/>
              </a:ext>
            </a:extLst>
          </p:cNvPr>
          <p:cNvSpPr/>
          <p:nvPr userDrawn="1"/>
        </p:nvSpPr>
        <p:spPr>
          <a:xfrm>
            <a:off x="8318500" y="2111164"/>
            <a:ext cx="3646149" cy="2165053"/>
          </a:xfrm>
          <a:custGeom>
            <a:avLst/>
            <a:gdLst>
              <a:gd name="connsiteX0" fmla="*/ 0 w 3493749"/>
              <a:gd name="connsiteY0" fmla="*/ 0 h 2320145"/>
              <a:gd name="connsiteX1" fmla="*/ 3493749 w 3493749"/>
              <a:gd name="connsiteY1" fmla="*/ 0 h 2320145"/>
              <a:gd name="connsiteX2" fmla="*/ 3493749 w 3493749"/>
              <a:gd name="connsiteY2" fmla="*/ 2320145 h 2320145"/>
              <a:gd name="connsiteX3" fmla="*/ 0 w 3493749"/>
              <a:gd name="connsiteY3" fmla="*/ 2320145 h 2320145"/>
              <a:gd name="connsiteX4" fmla="*/ 0 w 3493749"/>
              <a:gd name="connsiteY4" fmla="*/ 0 h 2320145"/>
              <a:gd name="connsiteX0" fmla="*/ 0 w 3646149"/>
              <a:gd name="connsiteY0" fmla="*/ 190500 h 2510645"/>
              <a:gd name="connsiteX1" fmla="*/ 3646149 w 3646149"/>
              <a:gd name="connsiteY1" fmla="*/ 0 h 2510645"/>
              <a:gd name="connsiteX2" fmla="*/ 3493749 w 3646149"/>
              <a:gd name="connsiteY2" fmla="*/ 2510645 h 2510645"/>
              <a:gd name="connsiteX3" fmla="*/ 0 w 3646149"/>
              <a:gd name="connsiteY3" fmla="*/ 2510645 h 2510645"/>
              <a:gd name="connsiteX4" fmla="*/ 0 w 3646149"/>
              <a:gd name="connsiteY4" fmla="*/ 190500 h 2510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49" h="2510645">
                <a:moveTo>
                  <a:pt x="0" y="190500"/>
                </a:moveTo>
                <a:lnTo>
                  <a:pt x="3646149" y="0"/>
                </a:lnTo>
                <a:lnTo>
                  <a:pt x="3493749" y="2510645"/>
                </a:lnTo>
                <a:lnTo>
                  <a:pt x="0" y="2510645"/>
                </a:lnTo>
                <a:lnTo>
                  <a:pt x="0" y="190500"/>
                </a:lnTo>
                <a:close/>
              </a:path>
            </a:pathLst>
          </a:custGeom>
          <a:solidFill>
            <a:schemeClr val="bg1"/>
          </a:solidFill>
          <a:ln w="152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25">
            <a:extLst>
              <a:ext uri="{FF2B5EF4-FFF2-40B4-BE49-F238E27FC236}">
                <a16:creationId xmlns:a16="http://schemas.microsoft.com/office/drawing/2014/main" id="{D2CCD7B2-C8EA-49C0-B575-4CF4A83597DD}"/>
              </a:ext>
            </a:extLst>
          </p:cNvPr>
          <p:cNvSpPr>
            <a:spLocks noGrp="1"/>
          </p:cNvSpPr>
          <p:nvPr>
            <p:ph type="body" sz="quarter" idx="19" hasCustomPrompt="1"/>
          </p:nvPr>
        </p:nvSpPr>
        <p:spPr>
          <a:xfrm>
            <a:off x="8445362" y="2285073"/>
            <a:ext cx="3392424" cy="309562"/>
          </a:xfrm>
        </p:spPr>
        <p:txBody>
          <a:bodyPr/>
          <a:lstStyle>
            <a:lvl1pPr marL="0" indent="0">
              <a:spcBef>
                <a:spcPts val="0"/>
              </a:spcBef>
              <a:buNone/>
              <a:defRPr sz="1800" b="1">
                <a:solidFill>
                  <a:srgbClr val="FF0000"/>
                </a:solidFill>
              </a:defRPr>
            </a:lvl1pPr>
          </a:lstStyle>
          <a:p>
            <a:pPr lvl="0"/>
            <a:r>
              <a:rPr lang="en-US" dirty="0"/>
              <a:t>Title</a:t>
            </a:r>
          </a:p>
        </p:txBody>
      </p:sp>
      <p:sp>
        <p:nvSpPr>
          <p:cNvPr id="28" name="Text Placeholder 27">
            <a:extLst>
              <a:ext uri="{FF2B5EF4-FFF2-40B4-BE49-F238E27FC236}">
                <a16:creationId xmlns:a16="http://schemas.microsoft.com/office/drawing/2014/main" id="{B90D2C59-955B-4373-A4D6-D6A1F1A73F41}"/>
              </a:ext>
            </a:extLst>
          </p:cNvPr>
          <p:cNvSpPr>
            <a:spLocks noGrp="1"/>
          </p:cNvSpPr>
          <p:nvPr>
            <p:ph type="body" sz="quarter" idx="20" hasCustomPrompt="1"/>
          </p:nvPr>
        </p:nvSpPr>
        <p:spPr>
          <a:xfrm>
            <a:off x="8434730" y="2572956"/>
            <a:ext cx="3392424" cy="1538035"/>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sp>
        <p:nvSpPr>
          <p:cNvPr id="14" name="Rectangle 4">
            <a:extLst>
              <a:ext uri="{FF2B5EF4-FFF2-40B4-BE49-F238E27FC236}">
                <a16:creationId xmlns:a16="http://schemas.microsoft.com/office/drawing/2014/main" id="{58A812BB-DFC0-2942-B544-6ED6CB2B0505}"/>
              </a:ext>
              <a:ext uri="{C183D7F6-B498-43B3-948B-1728B52AA6E4}">
                <adec:decorative xmlns:adec="http://schemas.microsoft.com/office/drawing/2017/decorative" val="1"/>
              </a:ext>
            </a:extLst>
          </p:cNvPr>
          <p:cNvSpPr/>
          <p:nvPr userDrawn="1"/>
        </p:nvSpPr>
        <p:spPr>
          <a:xfrm>
            <a:off x="4204666" y="4729981"/>
            <a:ext cx="4409818" cy="1574392"/>
          </a:xfrm>
          <a:custGeom>
            <a:avLst/>
            <a:gdLst>
              <a:gd name="connsiteX0" fmla="*/ 0 w 4705269"/>
              <a:gd name="connsiteY0" fmla="*/ 0 h 1533879"/>
              <a:gd name="connsiteX1" fmla="*/ 4705269 w 4705269"/>
              <a:gd name="connsiteY1" fmla="*/ 0 h 1533879"/>
              <a:gd name="connsiteX2" fmla="*/ 4705269 w 4705269"/>
              <a:gd name="connsiteY2" fmla="*/ 1533879 h 1533879"/>
              <a:gd name="connsiteX3" fmla="*/ 0 w 4705269"/>
              <a:gd name="connsiteY3" fmla="*/ 1533879 h 1533879"/>
              <a:gd name="connsiteX4" fmla="*/ 0 w 4705269"/>
              <a:gd name="connsiteY4" fmla="*/ 0 h 1533879"/>
              <a:gd name="connsiteX0" fmla="*/ 88900 w 4705269"/>
              <a:gd name="connsiteY0" fmla="*/ 63500 h 1533879"/>
              <a:gd name="connsiteX1" fmla="*/ 4705269 w 4705269"/>
              <a:gd name="connsiteY1" fmla="*/ 0 h 1533879"/>
              <a:gd name="connsiteX2" fmla="*/ 4705269 w 4705269"/>
              <a:gd name="connsiteY2" fmla="*/ 1533879 h 1533879"/>
              <a:gd name="connsiteX3" fmla="*/ 0 w 4705269"/>
              <a:gd name="connsiteY3" fmla="*/ 1533879 h 1533879"/>
              <a:gd name="connsiteX4" fmla="*/ 88900 w 4705269"/>
              <a:gd name="connsiteY4" fmla="*/ 63500 h 1533879"/>
              <a:gd name="connsiteX0" fmla="*/ 88900 w 4756069"/>
              <a:gd name="connsiteY0" fmla="*/ 177800 h 1648179"/>
              <a:gd name="connsiteX1" fmla="*/ 4756069 w 4756069"/>
              <a:gd name="connsiteY1" fmla="*/ 0 h 1648179"/>
              <a:gd name="connsiteX2" fmla="*/ 4705269 w 4756069"/>
              <a:gd name="connsiteY2" fmla="*/ 1648179 h 1648179"/>
              <a:gd name="connsiteX3" fmla="*/ 0 w 4756069"/>
              <a:gd name="connsiteY3" fmla="*/ 1648179 h 1648179"/>
              <a:gd name="connsiteX4" fmla="*/ 88900 w 4756069"/>
              <a:gd name="connsiteY4" fmla="*/ 177800 h 164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6069" h="1648179">
                <a:moveTo>
                  <a:pt x="88900" y="177800"/>
                </a:moveTo>
                <a:lnTo>
                  <a:pt x="4756069" y="0"/>
                </a:lnTo>
                <a:lnTo>
                  <a:pt x="4705269" y="1648179"/>
                </a:lnTo>
                <a:lnTo>
                  <a:pt x="0" y="1648179"/>
                </a:lnTo>
                <a:lnTo>
                  <a:pt x="88900" y="177800"/>
                </a:lnTo>
                <a:close/>
              </a:path>
            </a:pathLst>
          </a:custGeom>
          <a:solidFill>
            <a:schemeClr val="bg1"/>
          </a:solidFill>
          <a:ln w="152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9">
            <a:extLst>
              <a:ext uri="{FF2B5EF4-FFF2-40B4-BE49-F238E27FC236}">
                <a16:creationId xmlns:a16="http://schemas.microsoft.com/office/drawing/2014/main" id="{5A88E2E1-12BC-42AB-9FC8-23E3865C2040}"/>
              </a:ext>
            </a:extLst>
          </p:cNvPr>
          <p:cNvSpPr>
            <a:spLocks noGrp="1"/>
          </p:cNvSpPr>
          <p:nvPr>
            <p:ph type="body" sz="quarter" idx="21" hasCustomPrompt="1"/>
          </p:nvPr>
        </p:nvSpPr>
        <p:spPr>
          <a:xfrm>
            <a:off x="4364450" y="4986705"/>
            <a:ext cx="4142232" cy="359152"/>
          </a:xfrm>
        </p:spPr>
        <p:txBody>
          <a:bodyPr/>
          <a:lstStyle>
            <a:lvl1pPr marL="0" indent="0">
              <a:spcBef>
                <a:spcPts val="0"/>
              </a:spcBef>
              <a:buNone/>
              <a:defRPr sz="1800" b="1">
                <a:solidFill>
                  <a:srgbClr val="FF0000"/>
                </a:solidFill>
              </a:defRPr>
            </a:lvl1pPr>
          </a:lstStyle>
          <a:p>
            <a:pPr lvl="0"/>
            <a:r>
              <a:rPr lang="en-US" dirty="0"/>
              <a:t>Title</a:t>
            </a:r>
          </a:p>
        </p:txBody>
      </p:sp>
      <p:sp>
        <p:nvSpPr>
          <p:cNvPr id="32" name="Text Placeholder 31">
            <a:extLst>
              <a:ext uri="{FF2B5EF4-FFF2-40B4-BE49-F238E27FC236}">
                <a16:creationId xmlns:a16="http://schemas.microsoft.com/office/drawing/2014/main" id="{61B6D0B3-EA38-4A09-8173-6ACB1E92D070}"/>
              </a:ext>
            </a:extLst>
          </p:cNvPr>
          <p:cNvSpPr>
            <a:spLocks noGrp="1"/>
          </p:cNvSpPr>
          <p:nvPr>
            <p:ph type="body" sz="quarter" idx="22" hasCustomPrompt="1"/>
          </p:nvPr>
        </p:nvSpPr>
        <p:spPr>
          <a:xfrm>
            <a:off x="4359134" y="5278936"/>
            <a:ext cx="4142232" cy="964265"/>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sp>
        <p:nvSpPr>
          <p:cNvPr id="20" name="Google Shape;102;p14">
            <a:extLst>
              <a:ext uri="{FF2B5EF4-FFF2-40B4-BE49-F238E27FC236}">
                <a16:creationId xmlns:a16="http://schemas.microsoft.com/office/drawing/2014/main" id="{460BBFB7-0644-5C41-A9B7-48263DCFA241}"/>
              </a:ext>
              <a:ext uri="{C183D7F6-B498-43B3-948B-1728B52AA6E4}">
                <adec:decorative xmlns:adec="http://schemas.microsoft.com/office/drawing/2017/decorative" val="1"/>
              </a:ext>
            </a:extLst>
          </p:cNvPr>
          <p:cNvSpPr txBox="1"/>
          <p:nvPr userDrawn="1"/>
        </p:nvSpPr>
        <p:spPr>
          <a:xfrm rot="16200000">
            <a:off x="9214895" y="4055308"/>
            <a:ext cx="5355218" cy="141794"/>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lang="en-US" sz="800" dirty="0">
                <a:solidFill>
                  <a:srgbClr val="595959"/>
                </a:solidFill>
                <a:latin typeface="Calibri"/>
                <a:ea typeface="Calibri"/>
                <a:cs typeface="Calibri"/>
                <a:sym typeface="Calibri"/>
              </a:rPr>
              <a:t>© Houghton Mifflin Harcourt Publishing Company	</a:t>
            </a:r>
            <a:endParaRPr lang="en-US" sz="800" b="0" i="0" dirty="0">
              <a:solidFill>
                <a:srgbClr val="595959"/>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800" dirty="0">
              <a:solidFill>
                <a:srgbClr val="595959"/>
              </a:solidFill>
              <a:latin typeface="Calibri" panose="020F0502020204030204" pitchFamily="34" charset="0"/>
              <a:cs typeface="Calibri" panose="020F0502020204030204" pitchFamily="34" charset="0"/>
            </a:endParaRPr>
          </a:p>
          <a:p>
            <a:endParaRPr sz="80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4264395"/>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1680" userDrawn="1">
          <p15:clr>
            <a:srgbClr val="FBAE40"/>
          </p15:clr>
        </p15:guide>
        <p15:guide id="3" orient="horz" pos="1080" userDrawn="1">
          <p15:clr>
            <a:srgbClr val="FBAE40"/>
          </p15:clr>
        </p15:guide>
        <p15:guide id="4" pos="504" userDrawn="1">
          <p15:clr>
            <a:srgbClr val="FBAE40"/>
          </p15:clr>
        </p15:guide>
        <p15:guide id="5" pos="2808" userDrawn="1">
          <p15:clr>
            <a:srgbClr val="FBAE40"/>
          </p15:clr>
        </p15:guide>
        <p15:guide id="6" pos="5376" userDrawn="1">
          <p15:clr>
            <a:srgbClr val="FBAE40"/>
          </p15:clr>
        </p15:guide>
        <p15:guide id="7" orient="horz" pos="3384" userDrawn="1">
          <p15:clr>
            <a:srgbClr val="FBAE40"/>
          </p15:clr>
        </p15:guide>
        <p15:guide id="8" orient="horz" pos="328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hoices_Project_Based_Learning_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04951DB-B3B9-184C-9779-AD7BC918D7B5}"/>
              </a:ext>
            </a:extLst>
          </p:cNvPr>
          <p:cNvSpPr/>
          <p:nvPr userDrawn="1"/>
        </p:nvSpPr>
        <p:spPr>
          <a:xfrm>
            <a:off x="0" y="885000"/>
            <a:ext cx="12192000" cy="5988902"/>
          </a:xfrm>
          <a:prstGeom prst="rect">
            <a:avLst/>
          </a:prstGeom>
          <a:solidFill>
            <a:srgbClr val="E9E5DC">
              <a:alpha val="8078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0ACFDB7C-0A1C-4493-9664-19B053F1E5C8}"/>
              </a:ext>
            </a:extLst>
          </p:cNvPr>
          <p:cNvSpPr>
            <a:spLocks noGrp="1"/>
          </p:cNvSpPr>
          <p:nvPr>
            <p:ph type="title" hasCustomPrompt="1"/>
          </p:nvPr>
        </p:nvSpPr>
        <p:spPr>
          <a:xfrm>
            <a:off x="867411" y="1332105"/>
            <a:ext cx="5184648" cy="325865"/>
          </a:xfrm>
        </p:spPr>
        <p:txBody>
          <a:bodyPr/>
          <a:lstStyle>
            <a:lvl1pPr>
              <a:defRPr sz="2600" b="1">
                <a:solidFill>
                  <a:srgbClr val="595959"/>
                </a:solidFill>
              </a:defRPr>
            </a:lvl1pPr>
          </a:lstStyle>
          <a:p>
            <a:r>
              <a:rPr lang="en-US" dirty="0"/>
              <a:t>Title</a:t>
            </a:r>
          </a:p>
        </p:txBody>
      </p:sp>
      <p:sp>
        <p:nvSpPr>
          <p:cNvPr id="7" name="Text Placeholder 6">
            <a:extLst>
              <a:ext uri="{FF2B5EF4-FFF2-40B4-BE49-F238E27FC236}">
                <a16:creationId xmlns:a16="http://schemas.microsoft.com/office/drawing/2014/main" id="{D4F7EC98-AB37-48EC-B52D-7B24B8E503B1}"/>
              </a:ext>
            </a:extLst>
          </p:cNvPr>
          <p:cNvSpPr>
            <a:spLocks noGrp="1"/>
          </p:cNvSpPr>
          <p:nvPr>
            <p:ph type="body" sz="quarter" idx="13" hasCustomPrompt="1"/>
          </p:nvPr>
        </p:nvSpPr>
        <p:spPr>
          <a:xfrm>
            <a:off x="856778" y="1642793"/>
            <a:ext cx="5184648" cy="265482"/>
          </a:xfrm>
        </p:spPr>
        <p:txBody>
          <a:bodyPr/>
          <a:lstStyle>
            <a:lvl1pPr marL="0" indent="0">
              <a:spcBef>
                <a:spcPts val="0"/>
              </a:spcBef>
              <a:buNone/>
              <a:defRPr sz="1500">
                <a:solidFill>
                  <a:srgbClr val="595959"/>
                </a:solidFill>
              </a:defRPr>
            </a:lvl1pPr>
          </a:lstStyle>
          <a:p>
            <a:pPr lvl="0"/>
            <a:r>
              <a:rPr lang="en-US" dirty="0"/>
              <a:t>Enter text</a:t>
            </a:r>
          </a:p>
        </p:txBody>
      </p:sp>
      <p:sp>
        <p:nvSpPr>
          <p:cNvPr id="20" name="Rectangle 1">
            <a:extLst>
              <a:ext uri="{FF2B5EF4-FFF2-40B4-BE49-F238E27FC236}">
                <a16:creationId xmlns:a16="http://schemas.microsoft.com/office/drawing/2014/main" id="{2E0DA8D9-B6D1-5846-9723-97225AF785C0}"/>
              </a:ext>
            </a:extLst>
          </p:cNvPr>
          <p:cNvSpPr/>
          <p:nvPr userDrawn="1"/>
        </p:nvSpPr>
        <p:spPr>
          <a:xfrm>
            <a:off x="547501" y="2148163"/>
            <a:ext cx="3031777" cy="3840739"/>
          </a:xfrm>
          <a:custGeom>
            <a:avLst/>
            <a:gdLst>
              <a:gd name="connsiteX0" fmla="*/ 0 w 3002821"/>
              <a:gd name="connsiteY0" fmla="*/ 0 h 3346408"/>
              <a:gd name="connsiteX1" fmla="*/ 3002821 w 3002821"/>
              <a:gd name="connsiteY1" fmla="*/ 0 h 3346408"/>
              <a:gd name="connsiteX2" fmla="*/ 3002821 w 3002821"/>
              <a:gd name="connsiteY2" fmla="*/ 3346408 h 3346408"/>
              <a:gd name="connsiteX3" fmla="*/ 0 w 3002821"/>
              <a:gd name="connsiteY3" fmla="*/ 3346408 h 3346408"/>
              <a:gd name="connsiteX4" fmla="*/ 0 w 3002821"/>
              <a:gd name="connsiteY4" fmla="*/ 0 h 3346408"/>
              <a:gd name="connsiteX0" fmla="*/ 0 w 3040921"/>
              <a:gd name="connsiteY0" fmla="*/ 0 h 3714708"/>
              <a:gd name="connsiteX1" fmla="*/ 3002821 w 3040921"/>
              <a:gd name="connsiteY1" fmla="*/ 0 h 3714708"/>
              <a:gd name="connsiteX2" fmla="*/ 3040921 w 3040921"/>
              <a:gd name="connsiteY2" fmla="*/ 3714708 h 3714708"/>
              <a:gd name="connsiteX3" fmla="*/ 0 w 3040921"/>
              <a:gd name="connsiteY3" fmla="*/ 3346408 h 3714708"/>
              <a:gd name="connsiteX4" fmla="*/ 0 w 3040921"/>
              <a:gd name="connsiteY4" fmla="*/ 0 h 3714708"/>
              <a:gd name="connsiteX0" fmla="*/ 0 w 3031777"/>
              <a:gd name="connsiteY0" fmla="*/ 0 h 3476964"/>
              <a:gd name="connsiteX1" fmla="*/ 3002821 w 3031777"/>
              <a:gd name="connsiteY1" fmla="*/ 0 h 3476964"/>
              <a:gd name="connsiteX2" fmla="*/ 3031777 w 3031777"/>
              <a:gd name="connsiteY2" fmla="*/ 3476964 h 3476964"/>
              <a:gd name="connsiteX3" fmla="*/ 0 w 3031777"/>
              <a:gd name="connsiteY3" fmla="*/ 3346408 h 3476964"/>
              <a:gd name="connsiteX4" fmla="*/ 0 w 3031777"/>
              <a:gd name="connsiteY4" fmla="*/ 0 h 347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1777" h="3476964">
                <a:moveTo>
                  <a:pt x="0" y="0"/>
                </a:moveTo>
                <a:lnTo>
                  <a:pt x="3002821" y="0"/>
                </a:lnTo>
                <a:lnTo>
                  <a:pt x="3031777" y="3476964"/>
                </a:lnTo>
                <a:lnTo>
                  <a:pt x="0" y="3346408"/>
                </a:lnTo>
                <a:lnTo>
                  <a:pt x="0" y="0"/>
                </a:lnTo>
                <a:close/>
              </a:path>
            </a:pathLst>
          </a:custGeom>
          <a:solidFill>
            <a:schemeClr val="bg1"/>
          </a:solidFill>
          <a:ln w="152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80DD9ED8-2F93-4324-909C-5C1343B179A2}"/>
              </a:ext>
            </a:extLst>
          </p:cNvPr>
          <p:cNvSpPr>
            <a:spLocks noGrp="1"/>
          </p:cNvSpPr>
          <p:nvPr>
            <p:ph type="body" sz="quarter" idx="14" hasCustomPrompt="1"/>
          </p:nvPr>
        </p:nvSpPr>
        <p:spPr>
          <a:xfrm>
            <a:off x="567656" y="2282269"/>
            <a:ext cx="2935224" cy="330200"/>
          </a:xfrm>
        </p:spPr>
        <p:txBody>
          <a:bodyPr/>
          <a:lstStyle>
            <a:lvl1pPr marL="0" indent="0">
              <a:spcBef>
                <a:spcPts val="0"/>
              </a:spcBef>
              <a:buNone/>
              <a:defRPr sz="1800" b="1">
                <a:solidFill>
                  <a:srgbClr val="FF0000"/>
                </a:solidFill>
              </a:defRPr>
            </a:lvl1pPr>
          </a:lstStyle>
          <a:p>
            <a:pPr lvl="0"/>
            <a:r>
              <a:rPr lang="en-US" dirty="0"/>
              <a:t>Title</a:t>
            </a:r>
          </a:p>
        </p:txBody>
      </p:sp>
      <p:sp>
        <p:nvSpPr>
          <p:cNvPr id="11" name="Text Placeholder 10">
            <a:extLst>
              <a:ext uri="{FF2B5EF4-FFF2-40B4-BE49-F238E27FC236}">
                <a16:creationId xmlns:a16="http://schemas.microsoft.com/office/drawing/2014/main" id="{A1BB3B92-4DE9-49EE-8593-36DB56338F34}"/>
              </a:ext>
            </a:extLst>
          </p:cNvPr>
          <p:cNvSpPr>
            <a:spLocks noGrp="1"/>
          </p:cNvSpPr>
          <p:nvPr>
            <p:ph type="body" sz="quarter" idx="15" hasCustomPrompt="1"/>
          </p:nvPr>
        </p:nvSpPr>
        <p:spPr>
          <a:xfrm>
            <a:off x="547501" y="2570000"/>
            <a:ext cx="2935224" cy="3297002"/>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sp>
        <p:nvSpPr>
          <p:cNvPr id="19" name="Rectangle 2">
            <a:extLst>
              <a:ext uri="{FF2B5EF4-FFF2-40B4-BE49-F238E27FC236}">
                <a16:creationId xmlns:a16="http://schemas.microsoft.com/office/drawing/2014/main" id="{D39BD760-AC2B-0540-9CFF-A8D98B51BBC5}"/>
              </a:ext>
            </a:extLst>
          </p:cNvPr>
          <p:cNvSpPr/>
          <p:nvPr userDrawn="1"/>
        </p:nvSpPr>
        <p:spPr>
          <a:xfrm>
            <a:off x="3988766" y="2126685"/>
            <a:ext cx="3564448" cy="3862217"/>
          </a:xfrm>
          <a:custGeom>
            <a:avLst/>
            <a:gdLst>
              <a:gd name="connsiteX0" fmla="*/ 0 w 3399348"/>
              <a:gd name="connsiteY0" fmla="*/ 0 h 2320145"/>
              <a:gd name="connsiteX1" fmla="*/ 3399348 w 3399348"/>
              <a:gd name="connsiteY1" fmla="*/ 0 h 2320145"/>
              <a:gd name="connsiteX2" fmla="*/ 3399348 w 3399348"/>
              <a:gd name="connsiteY2" fmla="*/ 2320145 h 2320145"/>
              <a:gd name="connsiteX3" fmla="*/ 0 w 3399348"/>
              <a:gd name="connsiteY3" fmla="*/ 2320145 h 2320145"/>
              <a:gd name="connsiteX4" fmla="*/ 0 w 3399348"/>
              <a:gd name="connsiteY4" fmla="*/ 0 h 2320145"/>
              <a:gd name="connsiteX0" fmla="*/ 0 w 3564448"/>
              <a:gd name="connsiteY0" fmla="*/ 0 h 2370945"/>
              <a:gd name="connsiteX1" fmla="*/ 3564448 w 3564448"/>
              <a:gd name="connsiteY1" fmla="*/ 50800 h 2370945"/>
              <a:gd name="connsiteX2" fmla="*/ 3564448 w 3564448"/>
              <a:gd name="connsiteY2" fmla="*/ 2370945 h 2370945"/>
              <a:gd name="connsiteX3" fmla="*/ 165100 w 3564448"/>
              <a:gd name="connsiteY3" fmla="*/ 2370945 h 2370945"/>
              <a:gd name="connsiteX4" fmla="*/ 0 w 3564448"/>
              <a:gd name="connsiteY4" fmla="*/ 0 h 2370945"/>
              <a:gd name="connsiteX0" fmla="*/ 0 w 3564448"/>
              <a:gd name="connsiteY0" fmla="*/ 0 h 2370945"/>
              <a:gd name="connsiteX1" fmla="*/ 3564448 w 3564448"/>
              <a:gd name="connsiteY1" fmla="*/ 165100 h 2370945"/>
              <a:gd name="connsiteX2" fmla="*/ 3564448 w 3564448"/>
              <a:gd name="connsiteY2" fmla="*/ 2370945 h 2370945"/>
              <a:gd name="connsiteX3" fmla="*/ 165100 w 3564448"/>
              <a:gd name="connsiteY3" fmla="*/ 2370945 h 2370945"/>
              <a:gd name="connsiteX4" fmla="*/ 0 w 3564448"/>
              <a:gd name="connsiteY4" fmla="*/ 0 h 2370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4448" h="2370945">
                <a:moveTo>
                  <a:pt x="0" y="0"/>
                </a:moveTo>
                <a:lnTo>
                  <a:pt x="3564448" y="165100"/>
                </a:lnTo>
                <a:lnTo>
                  <a:pt x="3564448" y="2370945"/>
                </a:lnTo>
                <a:lnTo>
                  <a:pt x="165100" y="2370945"/>
                </a:lnTo>
                <a:lnTo>
                  <a:pt x="0" y="0"/>
                </a:lnTo>
                <a:close/>
              </a:path>
            </a:pathLst>
          </a:custGeom>
          <a:solidFill>
            <a:schemeClr val="bg1"/>
          </a:solidFill>
          <a:ln w="152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3">
            <a:extLst>
              <a:ext uri="{FF2B5EF4-FFF2-40B4-BE49-F238E27FC236}">
                <a16:creationId xmlns:a16="http://schemas.microsoft.com/office/drawing/2014/main" id="{77728895-535E-4064-AB05-9E90608F47D3}"/>
              </a:ext>
            </a:extLst>
          </p:cNvPr>
          <p:cNvSpPr>
            <a:spLocks noGrp="1"/>
          </p:cNvSpPr>
          <p:nvPr>
            <p:ph type="body" sz="quarter" idx="16" hasCustomPrompt="1"/>
          </p:nvPr>
        </p:nvSpPr>
        <p:spPr>
          <a:xfrm>
            <a:off x="4148043" y="2282269"/>
            <a:ext cx="3328416" cy="261986"/>
          </a:xfrm>
        </p:spPr>
        <p:txBody>
          <a:bodyPr/>
          <a:lstStyle>
            <a:lvl1pPr marL="0" indent="0">
              <a:spcBef>
                <a:spcPts val="0"/>
              </a:spcBef>
              <a:buNone/>
              <a:defRPr sz="1800" b="1">
                <a:solidFill>
                  <a:srgbClr val="FF0000"/>
                </a:solidFill>
              </a:defRPr>
            </a:lvl1pPr>
          </a:lstStyle>
          <a:p>
            <a:pPr lvl="0"/>
            <a:r>
              <a:rPr lang="en-US" dirty="0"/>
              <a:t>Title</a:t>
            </a:r>
          </a:p>
        </p:txBody>
      </p:sp>
      <p:sp>
        <p:nvSpPr>
          <p:cNvPr id="17" name="Text Placeholder 16">
            <a:extLst>
              <a:ext uri="{FF2B5EF4-FFF2-40B4-BE49-F238E27FC236}">
                <a16:creationId xmlns:a16="http://schemas.microsoft.com/office/drawing/2014/main" id="{4FC94C1F-7C84-4B8C-837F-A43EF96DB0C3}"/>
              </a:ext>
            </a:extLst>
          </p:cNvPr>
          <p:cNvSpPr>
            <a:spLocks noGrp="1"/>
          </p:cNvSpPr>
          <p:nvPr>
            <p:ph type="body" sz="quarter" idx="17" hasCustomPrompt="1"/>
          </p:nvPr>
        </p:nvSpPr>
        <p:spPr>
          <a:xfrm>
            <a:off x="4131334" y="2570000"/>
            <a:ext cx="3328416" cy="3296257"/>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sp>
        <p:nvSpPr>
          <p:cNvPr id="18" name="Rectangle 3">
            <a:extLst>
              <a:ext uri="{FF2B5EF4-FFF2-40B4-BE49-F238E27FC236}">
                <a16:creationId xmlns:a16="http://schemas.microsoft.com/office/drawing/2014/main" id="{8FAD4079-8806-9942-BAA9-73254D2A4F4F}"/>
              </a:ext>
            </a:extLst>
          </p:cNvPr>
          <p:cNvSpPr/>
          <p:nvPr userDrawn="1"/>
        </p:nvSpPr>
        <p:spPr>
          <a:xfrm>
            <a:off x="8039100" y="2020852"/>
            <a:ext cx="3646149" cy="3968050"/>
          </a:xfrm>
          <a:custGeom>
            <a:avLst/>
            <a:gdLst>
              <a:gd name="connsiteX0" fmla="*/ 0 w 3493749"/>
              <a:gd name="connsiteY0" fmla="*/ 0 h 2320145"/>
              <a:gd name="connsiteX1" fmla="*/ 3493749 w 3493749"/>
              <a:gd name="connsiteY1" fmla="*/ 0 h 2320145"/>
              <a:gd name="connsiteX2" fmla="*/ 3493749 w 3493749"/>
              <a:gd name="connsiteY2" fmla="*/ 2320145 h 2320145"/>
              <a:gd name="connsiteX3" fmla="*/ 0 w 3493749"/>
              <a:gd name="connsiteY3" fmla="*/ 2320145 h 2320145"/>
              <a:gd name="connsiteX4" fmla="*/ 0 w 3493749"/>
              <a:gd name="connsiteY4" fmla="*/ 0 h 2320145"/>
              <a:gd name="connsiteX0" fmla="*/ 0 w 3646149"/>
              <a:gd name="connsiteY0" fmla="*/ 190500 h 2510645"/>
              <a:gd name="connsiteX1" fmla="*/ 3646149 w 3646149"/>
              <a:gd name="connsiteY1" fmla="*/ 0 h 2510645"/>
              <a:gd name="connsiteX2" fmla="*/ 3493749 w 3646149"/>
              <a:gd name="connsiteY2" fmla="*/ 2510645 h 2510645"/>
              <a:gd name="connsiteX3" fmla="*/ 0 w 3646149"/>
              <a:gd name="connsiteY3" fmla="*/ 2510645 h 2510645"/>
              <a:gd name="connsiteX4" fmla="*/ 0 w 3646149"/>
              <a:gd name="connsiteY4" fmla="*/ 190500 h 2510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49" h="2510645">
                <a:moveTo>
                  <a:pt x="0" y="190500"/>
                </a:moveTo>
                <a:lnTo>
                  <a:pt x="3646149" y="0"/>
                </a:lnTo>
                <a:lnTo>
                  <a:pt x="3493749" y="2510645"/>
                </a:lnTo>
                <a:lnTo>
                  <a:pt x="0" y="2510645"/>
                </a:lnTo>
                <a:lnTo>
                  <a:pt x="0" y="190500"/>
                </a:lnTo>
                <a:close/>
              </a:path>
            </a:pathLst>
          </a:custGeom>
          <a:solidFill>
            <a:schemeClr val="bg1"/>
          </a:solidFill>
          <a:ln w="152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25">
            <a:extLst>
              <a:ext uri="{FF2B5EF4-FFF2-40B4-BE49-F238E27FC236}">
                <a16:creationId xmlns:a16="http://schemas.microsoft.com/office/drawing/2014/main" id="{DE15B3FC-7F1A-4D2D-8709-AEDF33E02A00}"/>
              </a:ext>
            </a:extLst>
          </p:cNvPr>
          <p:cNvSpPr>
            <a:spLocks noGrp="1"/>
          </p:cNvSpPr>
          <p:nvPr>
            <p:ph type="body" sz="quarter" idx="19" hasCustomPrompt="1"/>
          </p:nvPr>
        </p:nvSpPr>
        <p:spPr>
          <a:xfrm>
            <a:off x="8068311" y="2259019"/>
            <a:ext cx="3392424" cy="298450"/>
          </a:xfrm>
        </p:spPr>
        <p:txBody>
          <a:bodyPr/>
          <a:lstStyle>
            <a:lvl1pPr marL="0" indent="0">
              <a:lnSpc>
                <a:spcPts val="2160"/>
              </a:lnSpc>
              <a:spcBef>
                <a:spcPts val="0"/>
              </a:spcBef>
              <a:buNone/>
              <a:defRPr sz="1800" b="1">
                <a:solidFill>
                  <a:srgbClr val="FF0000"/>
                </a:solidFill>
              </a:defRPr>
            </a:lvl1pPr>
          </a:lstStyle>
          <a:p>
            <a:pPr lvl="0"/>
            <a:r>
              <a:rPr lang="en-US" dirty="0"/>
              <a:t>Title</a:t>
            </a:r>
          </a:p>
        </p:txBody>
      </p:sp>
      <p:sp>
        <p:nvSpPr>
          <p:cNvPr id="22" name="Text Placeholder 21">
            <a:extLst>
              <a:ext uri="{FF2B5EF4-FFF2-40B4-BE49-F238E27FC236}">
                <a16:creationId xmlns:a16="http://schemas.microsoft.com/office/drawing/2014/main" id="{A7C407C0-D97D-4FDB-92DD-0D3572FB46F5}"/>
              </a:ext>
            </a:extLst>
          </p:cNvPr>
          <p:cNvSpPr>
            <a:spLocks noGrp="1"/>
          </p:cNvSpPr>
          <p:nvPr>
            <p:ph type="body" sz="quarter" idx="18" hasCustomPrompt="1"/>
          </p:nvPr>
        </p:nvSpPr>
        <p:spPr>
          <a:xfrm>
            <a:off x="8052363" y="2570000"/>
            <a:ext cx="3392424" cy="3297399"/>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sp>
        <p:nvSpPr>
          <p:cNvPr id="15" name="Google Shape;102;p14">
            <a:extLst>
              <a:ext uri="{FF2B5EF4-FFF2-40B4-BE49-F238E27FC236}">
                <a16:creationId xmlns:a16="http://schemas.microsoft.com/office/drawing/2014/main" id="{913EBE68-B8C1-5A4A-BDE0-65C7AEDF5A41}"/>
              </a:ext>
            </a:extLst>
          </p:cNvPr>
          <p:cNvSpPr txBox="1"/>
          <p:nvPr userDrawn="1"/>
        </p:nvSpPr>
        <p:spPr>
          <a:xfrm rot="16200000">
            <a:off x="9214895" y="4055308"/>
            <a:ext cx="5355218" cy="141794"/>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lang="en-US" sz="800" dirty="0">
                <a:solidFill>
                  <a:srgbClr val="595959"/>
                </a:solidFill>
                <a:latin typeface="Calibri"/>
                <a:ea typeface="Calibri"/>
                <a:cs typeface="Calibri"/>
                <a:sym typeface="Calibri"/>
              </a:rPr>
              <a:t>© Houghton Mifflin Harcourt Publishing Company	</a:t>
            </a:r>
            <a:endParaRPr lang="en-US" sz="800" b="0" i="0" dirty="0">
              <a:solidFill>
                <a:srgbClr val="595959"/>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800" dirty="0">
              <a:solidFill>
                <a:srgbClr val="595959"/>
              </a:solidFill>
              <a:latin typeface="Calibri" panose="020F0502020204030204" pitchFamily="34" charset="0"/>
              <a:cs typeface="Calibri" panose="020F0502020204030204" pitchFamily="34" charset="0"/>
            </a:endParaRPr>
          </a:p>
          <a:p>
            <a:endParaRPr sz="80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4005939"/>
      </p:ext>
    </p:extLst>
  </p:cSld>
  <p:clrMapOvr>
    <a:masterClrMapping/>
  </p:clrMapOvr>
  <p:extLst>
    <p:ext uri="{DCECCB84-F9BA-43D5-87BE-67443E8EF086}">
      <p15:sldGuideLst xmlns:p15="http://schemas.microsoft.com/office/powerpoint/2012/main">
        <p15:guide id="1" orient="horz" pos="1080" userDrawn="1">
          <p15:clr>
            <a:srgbClr val="FBAE40"/>
          </p15:clr>
        </p15:guide>
        <p15:guide id="2" pos="2664" userDrawn="1">
          <p15:clr>
            <a:srgbClr val="FBAE40"/>
          </p15:clr>
        </p15:guide>
        <p15:guide id="3" orient="horz" pos="1584" userDrawn="1">
          <p15:clr>
            <a:srgbClr val="FBAE40"/>
          </p15:clr>
        </p15:guide>
        <p15:guide id="4" orient="horz" pos="1680" userDrawn="1">
          <p15:clr>
            <a:srgbClr val="FBAE40"/>
          </p15:clr>
        </p15:guide>
        <p15:guide id="5" orient="horz" pos="3696" userDrawn="1">
          <p15:clr>
            <a:srgbClr val="FBAE40"/>
          </p15:clr>
        </p15:guide>
        <p15:guide id="6" pos="408" userDrawn="1">
          <p15:clr>
            <a:srgbClr val="FBAE40"/>
          </p15:clr>
        </p15:guide>
        <p15:guide id="7" pos="513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cial Interaction Projec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5F97BC-51BC-429F-97F5-4D82F4ACF873}"/>
              </a:ext>
            </a:extLst>
          </p:cNvPr>
          <p:cNvSpPr>
            <a:spLocks noGrp="1"/>
          </p:cNvSpPr>
          <p:nvPr>
            <p:ph type="title" hasCustomPrompt="1"/>
          </p:nvPr>
        </p:nvSpPr>
        <p:spPr>
          <a:xfrm>
            <a:off x="864783" y="1315166"/>
            <a:ext cx="6477000" cy="361052"/>
          </a:xfrm>
        </p:spPr>
        <p:txBody>
          <a:bodyPr/>
          <a:lstStyle>
            <a:lvl1pPr>
              <a:defRPr sz="2600" b="1">
                <a:solidFill>
                  <a:srgbClr val="595959"/>
                </a:solidFill>
              </a:defRPr>
            </a:lvl1pPr>
          </a:lstStyle>
          <a:p>
            <a:r>
              <a:rPr lang="en-US" dirty="0"/>
              <a:t>Title</a:t>
            </a:r>
          </a:p>
        </p:txBody>
      </p:sp>
      <p:sp>
        <p:nvSpPr>
          <p:cNvPr id="6" name="Text Placeholder 5">
            <a:extLst>
              <a:ext uri="{FF2B5EF4-FFF2-40B4-BE49-F238E27FC236}">
                <a16:creationId xmlns:a16="http://schemas.microsoft.com/office/drawing/2014/main" id="{04395F16-310B-414A-9887-8CD80945F5FE}"/>
              </a:ext>
            </a:extLst>
          </p:cNvPr>
          <p:cNvSpPr>
            <a:spLocks noGrp="1"/>
          </p:cNvSpPr>
          <p:nvPr>
            <p:ph type="body" sz="quarter" idx="14" hasCustomPrompt="1"/>
          </p:nvPr>
        </p:nvSpPr>
        <p:spPr>
          <a:xfrm>
            <a:off x="854151" y="1601013"/>
            <a:ext cx="6103015" cy="255735"/>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sp>
        <p:nvSpPr>
          <p:cNvPr id="8" name="Text Placeholder 7">
            <a:extLst>
              <a:ext uri="{FF2B5EF4-FFF2-40B4-BE49-F238E27FC236}">
                <a16:creationId xmlns:a16="http://schemas.microsoft.com/office/drawing/2014/main" id="{9E074F87-D496-4CD5-9D8E-556C7BB67590}"/>
              </a:ext>
            </a:extLst>
          </p:cNvPr>
          <p:cNvSpPr>
            <a:spLocks noGrp="1"/>
          </p:cNvSpPr>
          <p:nvPr>
            <p:ph type="body" sz="quarter" idx="15" hasCustomPrompt="1"/>
          </p:nvPr>
        </p:nvSpPr>
        <p:spPr>
          <a:xfrm>
            <a:off x="822255" y="1829871"/>
            <a:ext cx="4800600" cy="3447288"/>
          </a:xfrm>
        </p:spPr>
        <p:txBody>
          <a:bodyPr/>
          <a:lstStyle>
            <a:lvl1pPr marL="457200" indent="-228600">
              <a:lnSpc>
                <a:spcPts val="1800"/>
              </a:lnSpc>
              <a:spcBef>
                <a:spcPts val="1800"/>
              </a:spcBef>
              <a:buClr>
                <a:srgbClr val="00B0F0"/>
              </a:buClr>
              <a:buSzPct val="107000"/>
              <a:buFont typeface="+mj-lt"/>
              <a:buAutoNum type="arabicPeriod"/>
              <a:defRPr sz="1500">
                <a:solidFill>
                  <a:srgbClr val="595959"/>
                </a:solidFill>
              </a:defRPr>
            </a:lvl1pPr>
          </a:lstStyle>
          <a:p>
            <a:pPr lvl="0"/>
            <a:r>
              <a:rPr lang="en-US" dirty="0"/>
              <a:t>Bulleted list</a:t>
            </a:r>
          </a:p>
          <a:p>
            <a:pPr lvl="0"/>
            <a:r>
              <a:rPr lang="en-US" dirty="0"/>
              <a:t>Bulleted list</a:t>
            </a:r>
          </a:p>
        </p:txBody>
      </p:sp>
      <p:sp>
        <p:nvSpPr>
          <p:cNvPr id="14" name="Google Shape;102;p14">
            <a:extLst>
              <a:ext uri="{FF2B5EF4-FFF2-40B4-BE49-F238E27FC236}">
                <a16:creationId xmlns:a16="http://schemas.microsoft.com/office/drawing/2014/main" id="{33025E4E-635B-1346-BE31-D14F2046998B}"/>
              </a:ext>
            </a:extLst>
          </p:cNvPr>
          <p:cNvSpPr txBox="1"/>
          <p:nvPr userDrawn="1"/>
        </p:nvSpPr>
        <p:spPr>
          <a:xfrm rot="16200000">
            <a:off x="9214895" y="4055308"/>
            <a:ext cx="5355218" cy="141794"/>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lang="en-US" sz="800" dirty="0">
                <a:solidFill>
                  <a:srgbClr val="595959"/>
                </a:solidFill>
                <a:latin typeface="Calibri"/>
                <a:ea typeface="Calibri"/>
                <a:cs typeface="Calibri"/>
                <a:sym typeface="Calibri"/>
              </a:rPr>
              <a:t>© Houghton Mifflin Harcourt Publishing Company	</a:t>
            </a:r>
            <a:endParaRPr lang="en-US" sz="800" b="0" i="0" dirty="0">
              <a:solidFill>
                <a:srgbClr val="595959"/>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800" dirty="0">
              <a:solidFill>
                <a:srgbClr val="595959"/>
              </a:solidFill>
              <a:latin typeface="Calibri" panose="020F0502020204030204" pitchFamily="34" charset="0"/>
              <a:cs typeface="Calibri" panose="020F0502020204030204" pitchFamily="34" charset="0"/>
            </a:endParaRPr>
          </a:p>
          <a:p>
            <a:endParaRPr sz="800" dirty="0">
              <a:solidFill>
                <a:srgbClr val="595959"/>
              </a:solidFill>
              <a:latin typeface="Calibri" panose="020F0502020204030204" pitchFamily="34" charset="0"/>
              <a:cs typeface="Calibri" panose="020F0502020204030204" pitchFamily="34" charset="0"/>
            </a:endParaRPr>
          </a:p>
        </p:txBody>
      </p:sp>
      <p:pic>
        <p:nvPicPr>
          <p:cNvPr id="9" name="Google Shape;204;p24">
            <a:extLst>
              <a:ext uri="{FF2B5EF4-FFF2-40B4-BE49-F238E27FC236}">
                <a16:creationId xmlns:a16="http://schemas.microsoft.com/office/drawing/2014/main" id="{AC2DD7CF-EA26-40BE-B0CA-11793D60C2B9}"/>
              </a:ext>
              <a:ext uri="{C183D7F6-B498-43B3-948B-1728B52AA6E4}">
                <adec:decorative xmlns:adec="http://schemas.microsoft.com/office/drawing/2017/decorative" val="1"/>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7575558" y="2468881"/>
            <a:ext cx="4064754" cy="3218686"/>
          </a:xfrm>
          <a:prstGeom prst="rect">
            <a:avLst/>
          </a:prstGeom>
          <a:noFill/>
          <a:ln>
            <a:noFill/>
          </a:ln>
        </p:spPr>
      </p:pic>
    </p:spTree>
    <p:extLst>
      <p:ext uri="{BB962C8B-B14F-4D97-AF65-F5344CB8AC3E}">
        <p14:creationId xmlns:p14="http://schemas.microsoft.com/office/powerpoint/2010/main" val="2935639404"/>
      </p:ext>
    </p:extLst>
  </p:cSld>
  <p:clrMapOvr>
    <a:masterClrMapping/>
  </p:clrMapOvr>
  <p:extLst>
    <p:ext uri="{DCECCB84-F9BA-43D5-87BE-67443E8EF086}">
      <p15:sldGuideLst xmlns:p15="http://schemas.microsoft.com/office/powerpoint/2012/main">
        <p15:guide id="1" orient="horz" pos="1152" userDrawn="1">
          <p15:clr>
            <a:srgbClr val="FBAE40"/>
          </p15:clr>
        </p15:guide>
        <p15:guide id="2" pos="720" userDrawn="1">
          <p15:clr>
            <a:srgbClr val="FBAE40"/>
          </p15:clr>
        </p15:guide>
        <p15:guide id="3" orient="horz" pos="14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flecti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71B73E1-219E-4869-A849-B144E13CE1B2}"/>
              </a:ext>
              <a:ext uri="{C183D7F6-B498-43B3-948B-1728B52AA6E4}">
                <adec:decorative xmlns:adec="http://schemas.microsoft.com/office/drawing/2017/decorative" val="1"/>
              </a:ext>
            </a:extLst>
          </p:cNvPr>
          <p:cNvGrpSpPr/>
          <p:nvPr userDrawn="1"/>
        </p:nvGrpSpPr>
        <p:grpSpPr>
          <a:xfrm>
            <a:off x="0" y="855446"/>
            <a:ext cx="12192000" cy="6002554"/>
            <a:chOff x="0" y="880846"/>
            <a:chExt cx="12192000" cy="6002554"/>
          </a:xfrm>
        </p:grpSpPr>
        <p:sp>
          <p:nvSpPr>
            <p:cNvPr id="12" name="Rectangle 11">
              <a:extLst>
                <a:ext uri="{FF2B5EF4-FFF2-40B4-BE49-F238E27FC236}">
                  <a16:creationId xmlns:a16="http://schemas.microsoft.com/office/drawing/2014/main" id="{D78B525B-4D7F-4CB3-8FB2-7307220764A1}"/>
                </a:ext>
                <a:ext uri="{C183D7F6-B498-43B3-948B-1728B52AA6E4}">
                  <adec:decorative xmlns:adec="http://schemas.microsoft.com/office/drawing/2017/decorative" val="1"/>
                </a:ext>
              </a:extLst>
            </p:cNvPr>
            <p:cNvSpPr/>
            <p:nvPr/>
          </p:nvSpPr>
          <p:spPr>
            <a:xfrm>
              <a:off x="0" y="893546"/>
              <a:ext cx="12192000" cy="598985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BD0D4640-2786-4B52-AB25-F6FE8BDC7809}"/>
                </a:ext>
                <a:ext uri="{C183D7F6-B498-43B3-948B-1728B52AA6E4}">
                  <adec:decorative xmlns:adec="http://schemas.microsoft.com/office/drawing/2017/decorative" val="1"/>
                </a:ext>
              </a:extLst>
            </p:cNvPr>
            <p:cNvSpPr/>
            <p:nvPr/>
          </p:nvSpPr>
          <p:spPr>
            <a:xfrm flipV="1">
              <a:off x="0" y="880846"/>
              <a:ext cx="6096000" cy="2395754"/>
            </a:xfrm>
            <a:prstGeom prst="rtTriangle">
              <a:avLst/>
            </a:prstGeom>
            <a:solidFill>
              <a:srgbClr val="10BEF0"/>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3">
              <a:extLst>
                <a:ext uri="{FF2B5EF4-FFF2-40B4-BE49-F238E27FC236}">
                  <a16:creationId xmlns:a16="http://schemas.microsoft.com/office/drawing/2014/main" id="{02AEA7C6-0BAF-4C7B-BCCE-4B4BD8B121B1}"/>
                </a:ext>
                <a:ext uri="{C183D7F6-B498-43B3-948B-1728B52AA6E4}">
                  <adec:decorative xmlns:adec="http://schemas.microsoft.com/office/drawing/2017/decorative" val="1"/>
                </a:ext>
              </a:extLst>
            </p:cNvPr>
            <p:cNvSpPr/>
            <p:nvPr/>
          </p:nvSpPr>
          <p:spPr>
            <a:xfrm>
              <a:off x="685800" y="1905000"/>
              <a:ext cx="5854700" cy="4064000"/>
            </a:xfrm>
            <a:custGeom>
              <a:avLst/>
              <a:gdLst>
                <a:gd name="connsiteX0" fmla="*/ 0 w 5842000"/>
                <a:gd name="connsiteY0" fmla="*/ 0 h 3759200"/>
                <a:gd name="connsiteX1" fmla="*/ 5842000 w 5842000"/>
                <a:gd name="connsiteY1" fmla="*/ 0 h 3759200"/>
                <a:gd name="connsiteX2" fmla="*/ 5842000 w 5842000"/>
                <a:gd name="connsiteY2" fmla="*/ 3759200 h 3759200"/>
                <a:gd name="connsiteX3" fmla="*/ 0 w 5842000"/>
                <a:gd name="connsiteY3" fmla="*/ 3759200 h 3759200"/>
                <a:gd name="connsiteX4" fmla="*/ 0 w 5842000"/>
                <a:gd name="connsiteY4" fmla="*/ 0 h 3759200"/>
                <a:gd name="connsiteX0" fmla="*/ 0 w 5943600"/>
                <a:gd name="connsiteY0" fmla="*/ 0 h 4178300"/>
                <a:gd name="connsiteX1" fmla="*/ 5842000 w 5943600"/>
                <a:gd name="connsiteY1" fmla="*/ 0 h 4178300"/>
                <a:gd name="connsiteX2" fmla="*/ 5943600 w 5943600"/>
                <a:gd name="connsiteY2" fmla="*/ 4178300 h 4178300"/>
                <a:gd name="connsiteX3" fmla="*/ 0 w 5943600"/>
                <a:gd name="connsiteY3" fmla="*/ 3759200 h 4178300"/>
                <a:gd name="connsiteX4" fmla="*/ 0 w 5943600"/>
                <a:gd name="connsiteY4" fmla="*/ 0 h 417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0" h="4178300">
                  <a:moveTo>
                    <a:pt x="0" y="0"/>
                  </a:moveTo>
                  <a:lnTo>
                    <a:pt x="5842000" y="0"/>
                  </a:lnTo>
                  <a:lnTo>
                    <a:pt x="5943600" y="4178300"/>
                  </a:lnTo>
                  <a:lnTo>
                    <a:pt x="0" y="3759200"/>
                  </a:lnTo>
                  <a:lnTo>
                    <a:pt x="0" y="0"/>
                  </a:lnTo>
                  <a:close/>
                </a:path>
              </a:pathLst>
            </a:custGeom>
            <a:solidFill>
              <a:schemeClr val="bg1"/>
            </a:solidFill>
            <a:ln w="152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a:extLst>
              <a:ext uri="{FF2B5EF4-FFF2-40B4-BE49-F238E27FC236}">
                <a16:creationId xmlns:a16="http://schemas.microsoft.com/office/drawing/2014/main" id="{8900F38F-5EAF-4E40-AFF3-EA29B87B88C2}"/>
              </a:ext>
            </a:extLst>
          </p:cNvPr>
          <p:cNvSpPr>
            <a:spLocks noGrp="1"/>
          </p:cNvSpPr>
          <p:nvPr>
            <p:ph type="title" hasCustomPrompt="1"/>
          </p:nvPr>
        </p:nvSpPr>
        <p:spPr>
          <a:xfrm>
            <a:off x="869683" y="1226841"/>
            <a:ext cx="4180367" cy="549275"/>
          </a:xfrm>
        </p:spPr>
        <p:txBody>
          <a:bodyPr/>
          <a:lstStyle>
            <a:lvl1pPr>
              <a:defRPr sz="2600" b="1" i="0">
                <a:solidFill>
                  <a:schemeClr val="bg1"/>
                </a:solidFill>
              </a:defRPr>
            </a:lvl1pPr>
          </a:lstStyle>
          <a:p>
            <a:r>
              <a:rPr lang="en-IE" sz="2600" b="1" i="0" u="none" strike="noStrike" cap="none" dirty="0">
                <a:solidFill>
                  <a:schemeClr val="bg1"/>
                </a:solidFill>
                <a:latin typeface="Calibri"/>
                <a:cs typeface="Calibri"/>
                <a:sym typeface="Arial"/>
              </a:rPr>
              <a:t>Title</a:t>
            </a:r>
            <a:endParaRPr lang="en-US" dirty="0"/>
          </a:p>
        </p:txBody>
      </p:sp>
      <p:sp>
        <p:nvSpPr>
          <p:cNvPr id="15" name="Rectangle 14">
            <a:extLst>
              <a:ext uri="{FF2B5EF4-FFF2-40B4-BE49-F238E27FC236}">
                <a16:creationId xmlns:a16="http://schemas.microsoft.com/office/drawing/2014/main" id="{90CECEF1-06D0-524A-BC8B-BC90FEF118D9}"/>
              </a:ext>
              <a:ext uri="{C183D7F6-B498-43B3-948B-1728B52AA6E4}">
                <adec:decorative xmlns:adec="http://schemas.microsoft.com/office/drawing/2017/decorative" val="1"/>
              </a:ext>
            </a:extLst>
          </p:cNvPr>
          <p:cNvSpPr/>
          <p:nvPr userDrawn="1"/>
        </p:nvSpPr>
        <p:spPr>
          <a:xfrm>
            <a:off x="6853472" y="1485900"/>
            <a:ext cx="4800600" cy="4800600"/>
          </a:xfrm>
          <a:prstGeom prst="rect">
            <a:avLst/>
          </a:prstGeom>
          <a:solidFill>
            <a:schemeClr val="lt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1F7E3C7F-72F3-4480-8B2B-DD3FC2F329C7}"/>
              </a:ext>
            </a:extLst>
          </p:cNvPr>
          <p:cNvSpPr>
            <a:spLocks noGrp="1"/>
          </p:cNvSpPr>
          <p:nvPr>
            <p:ph type="body" sz="quarter" idx="16" hasCustomPrompt="1"/>
          </p:nvPr>
        </p:nvSpPr>
        <p:spPr>
          <a:xfrm>
            <a:off x="850237" y="2150759"/>
            <a:ext cx="4599432" cy="2971800"/>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sp>
        <p:nvSpPr>
          <p:cNvPr id="10" name="Text Placeholder 9">
            <a:extLst>
              <a:ext uri="{FF2B5EF4-FFF2-40B4-BE49-F238E27FC236}">
                <a16:creationId xmlns:a16="http://schemas.microsoft.com/office/drawing/2014/main" id="{3C22E0AA-1B21-440D-9949-9ACC09B0F1A9}"/>
              </a:ext>
            </a:extLst>
          </p:cNvPr>
          <p:cNvSpPr>
            <a:spLocks noGrp="1"/>
          </p:cNvSpPr>
          <p:nvPr>
            <p:ph type="body" sz="quarter" idx="17" hasCustomPrompt="1"/>
          </p:nvPr>
        </p:nvSpPr>
        <p:spPr>
          <a:xfrm>
            <a:off x="6932908" y="1030392"/>
            <a:ext cx="2211092" cy="328907"/>
          </a:xfrm>
        </p:spPr>
        <p:txBody>
          <a:bodyPr/>
          <a:lstStyle>
            <a:lvl1pPr marL="0" indent="0">
              <a:spcBef>
                <a:spcPts val="0"/>
              </a:spcBef>
              <a:buNone/>
              <a:defRPr sz="1500">
                <a:solidFill>
                  <a:srgbClr val="EDEAE3"/>
                </a:solidFill>
              </a:defRPr>
            </a:lvl1pPr>
          </a:lstStyle>
          <a:p>
            <a:pPr lvl="0"/>
            <a:r>
              <a:rPr lang="en-US" dirty="0"/>
              <a:t>Type in the box.</a:t>
            </a:r>
          </a:p>
        </p:txBody>
      </p:sp>
      <p:sp>
        <p:nvSpPr>
          <p:cNvPr id="6" name="Text Placeholder 5">
            <a:extLst>
              <a:ext uri="{FF2B5EF4-FFF2-40B4-BE49-F238E27FC236}">
                <a16:creationId xmlns:a16="http://schemas.microsoft.com/office/drawing/2014/main" id="{7FEE6E78-8957-483F-B804-8F5DF4034E2A}"/>
              </a:ext>
            </a:extLst>
          </p:cNvPr>
          <p:cNvSpPr>
            <a:spLocks noGrp="1"/>
          </p:cNvSpPr>
          <p:nvPr>
            <p:ph type="body" sz="quarter" idx="15" hasCustomPrompt="1"/>
          </p:nvPr>
        </p:nvSpPr>
        <p:spPr>
          <a:xfrm>
            <a:off x="6853472" y="1495757"/>
            <a:ext cx="4800600" cy="4663440"/>
          </a:xfrm>
        </p:spPr>
        <p:txBody>
          <a:bodyPr/>
          <a:lstStyle>
            <a:lvl1pPr marL="50800" indent="0">
              <a:buNone/>
              <a:defRPr sz="1100" i="1">
                <a:latin typeface="Calibri Light" panose="020F0302020204030204" pitchFamily="34" charset="0"/>
                <a:cs typeface="Calibri Light" panose="020F0302020204030204" pitchFamily="34" charset="0"/>
              </a:defRPr>
            </a:lvl1pPr>
          </a:lstStyle>
          <a:p>
            <a:pPr lvl="0"/>
            <a:r>
              <a:rPr lang="en-US" sz="1100" dirty="0">
                <a:latin typeface="Calibri Light" panose="020F0302020204030204" pitchFamily="34" charset="0"/>
                <a:cs typeface="Calibri Light" panose="020F0302020204030204" pitchFamily="34" charset="0"/>
              </a:rPr>
              <a:t>Start typing . . .</a:t>
            </a:r>
          </a:p>
        </p:txBody>
      </p:sp>
      <p:sp>
        <p:nvSpPr>
          <p:cNvPr id="23" name="Google Shape;102;p14">
            <a:extLst>
              <a:ext uri="{FF2B5EF4-FFF2-40B4-BE49-F238E27FC236}">
                <a16:creationId xmlns:a16="http://schemas.microsoft.com/office/drawing/2014/main" id="{CE19D219-C32E-AE47-BE60-1DDEADBAE6A2}"/>
              </a:ext>
            </a:extLst>
          </p:cNvPr>
          <p:cNvSpPr txBox="1"/>
          <p:nvPr userDrawn="1"/>
        </p:nvSpPr>
        <p:spPr>
          <a:xfrm rot="16200000">
            <a:off x="9214895" y="4055308"/>
            <a:ext cx="5355218" cy="141794"/>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lang="en-US" sz="800" dirty="0">
                <a:solidFill>
                  <a:srgbClr val="595959"/>
                </a:solidFill>
                <a:latin typeface="Calibri"/>
                <a:ea typeface="Calibri"/>
                <a:cs typeface="Calibri"/>
                <a:sym typeface="Calibri"/>
              </a:rPr>
              <a:t>© Houghton Mifflin Harcourt Publishing Company	</a:t>
            </a:r>
            <a:endParaRPr lang="en-US" sz="800" b="0" i="0" dirty="0">
              <a:solidFill>
                <a:srgbClr val="595959"/>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800" dirty="0">
              <a:solidFill>
                <a:srgbClr val="595959"/>
              </a:solidFill>
              <a:latin typeface="Calibri" panose="020F0502020204030204" pitchFamily="34" charset="0"/>
              <a:cs typeface="Calibri" panose="020F0502020204030204" pitchFamily="34" charset="0"/>
            </a:endParaRPr>
          </a:p>
          <a:p>
            <a:endParaRPr sz="80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5831046"/>
      </p:ext>
    </p:extLst>
  </p:cSld>
  <p:clrMapOvr>
    <a:masterClrMapping/>
  </p:clrMapOvr>
  <p:extLst>
    <p:ext uri="{DCECCB84-F9BA-43D5-87BE-67443E8EF086}">
      <p15:sldGuideLst xmlns:p15="http://schemas.microsoft.com/office/powerpoint/2012/main">
        <p15:guide id="1" orient="horz" pos="141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ild_Backgroun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AD08A5-29AD-4AAE-A2B5-FFFDB2B6653D}"/>
              </a:ext>
            </a:extLst>
          </p:cNvPr>
          <p:cNvSpPr>
            <a:spLocks noGrp="1"/>
          </p:cNvSpPr>
          <p:nvPr>
            <p:ph type="title" hasCustomPrompt="1"/>
          </p:nvPr>
        </p:nvSpPr>
        <p:spPr>
          <a:xfrm>
            <a:off x="860994" y="1237257"/>
            <a:ext cx="4788435" cy="524458"/>
          </a:xfrm>
        </p:spPr>
        <p:txBody>
          <a:bodyPr/>
          <a:lstStyle>
            <a:lvl1pPr>
              <a:defRPr sz="2600" b="1">
                <a:solidFill>
                  <a:srgbClr val="595959"/>
                </a:solidFill>
              </a:defRPr>
            </a:lvl1pPr>
          </a:lstStyle>
          <a:p>
            <a:pPr marL="0"/>
            <a:r>
              <a:rPr lang="en-IE" sz="2600" b="1" i="0" u="none" strike="noStrike" cap="none" dirty="0">
                <a:solidFill>
                  <a:srgbClr val="595959"/>
                </a:solidFill>
                <a:latin typeface="Calibri"/>
                <a:cs typeface="Calibri"/>
                <a:sym typeface="Arial"/>
              </a:rPr>
              <a:t>Title</a:t>
            </a:r>
            <a:endParaRPr lang="en-IE" sz="2600" b="1" i="0" u="none" strike="noStrike" cap="none" dirty="0">
              <a:solidFill>
                <a:srgbClr val="595959"/>
              </a:solidFill>
              <a:latin typeface="Calibri"/>
              <a:cs typeface="Calibri"/>
              <a:sym typeface="Calibri"/>
            </a:endParaRPr>
          </a:p>
        </p:txBody>
      </p:sp>
      <p:sp>
        <p:nvSpPr>
          <p:cNvPr id="5" name="Text Placeholder 4">
            <a:extLst>
              <a:ext uri="{FF2B5EF4-FFF2-40B4-BE49-F238E27FC236}">
                <a16:creationId xmlns:a16="http://schemas.microsoft.com/office/drawing/2014/main" id="{B34CCF0D-C1ED-449A-96F4-F67F05677B87}"/>
              </a:ext>
            </a:extLst>
          </p:cNvPr>
          <p:cNvSpPr>
            <a:spLocks noGrp="1"/>
          </p:cNvSpPr>
          <p:nvPr>
            <p:ph type="body" sz="quarter" idx="14" hasCustomPrompt="1"/>
          </p:nvPr>
        </p:nvSpPr>
        <p:spPr>
          <a:xfrm>
            <a:off x="838199" y="1943569"/>
            <a:ext cx="4314825" cy="3677174"/>
          </a:xfrm>
        </p:spPr>
        <p:txBody>
          <a:bodyPr/>
          <a:lstStyle>
            <a:lvl1pPr marL="228600" indent="-228600">
              <a:lnSpc>
                <a:spcPts val="1800"/>
              </a:lnSpc>
              <a:spcBef>
                <a:spcPts val="1600"/>
              </a:spcBef>
              <a:buClr>
                <a:srgbClr val="00B0F0"/>
              </a:buClr>
              <a:buSzPct val="115000"/>
              <a:buFont typeface="Calibri" panose="020F0502020204030204" pitchFamily="34" charset="0"/>
              <a:buChar char="•"/>
              <a:defRPr sz="1500">
                <a:solidFill>
                  <a:srgbClr val="595959"/>
                </a:solidFill>
              </a:defRPr>
            </a:lvl1pPr>
            <a:lvl2pPr marL="685800" indent="-228600">
              <a:lnSpc>
                <a:spcPts val="1600"/>
              </a:lnSpc>
              <a:spcBef>
                <a:spcPts val="800"/>
              </a:spcBef>
              <a:buClr>
                <a:srgbClr val="595959"/>
              </a:buClr>
              <a:buSzPct val="100000"/>
              <a:buFont typeface="Calibri" panose="020F0502020204030204" pitchFamily="34" charset="0"/>
              <a:buChar char="‐"/>
              <a:defRPr sz="1500">
                <a:solidFill>
                  <a:srgbClr val="595959"/>
                </a:solidFill>
              </a:defRPr>
            </a:lvl2pPr>
          </a:lstStyle>
          <a:p>
            <a:pPr lvl="0"/>
            <a:r>
              <a:rPr lang="en-US" dirty="0"/>
              <a:t>Bulleted list</a:t>
            </a:r>
          </a:p>
          <a:p>
            <a:pPr lvl="0"/>
            <a:r>
              <a:rPr lang="en-US" dirty="0"/>
              <a:t>Bulleted list</a:t>
            </a:r>
          </a:p>
          <a:p>
            <a:pPr lvl="1"/>
            <a:r>
              <a:rPr lang="en-US" dirty="0"/>
              <a:t>Indented</a:t>
            </a:r>
          </a:p>
          <a:p>
            <a:pPr lvl="1"/>
            <a:r>
              <a:rPr lang="en-US" dirty="0"/>
              <a:t>Indented </a:t>
            </a:r>
          </a:p>
          <a:p>
            <a:pPr lvl="1"/>
            <a:endParaRPr lang="en-US" dirty="0"/>
          </a:p>
        </p:txBody>
      </p:sp>
      <p:sp>
        <p:nvSpPr>
          <p:cNvPr id="12" name="Google Shape;102;p14">
            <a:extLst>
              <a:ext uri="{FF2B5EF4-FFF2-40B4-BE49-F238E27FC236}">
                <a16:creationId xmlns:a16="http://schemas.microsoft.com/office/drawing/2014/main" id="{E9DF50E0-C727-4FF4-9AD4-2641CE94F427}"/>
              </a:ext>
            </a:extLst>
          </p:cNvPr>
          <p:cNvSpPr txBox="1"/>
          <p:nvPr userDrawn="1"/>
        </p:nvSpPr>
        <p:spPr>
          <a:xfrm rot="16200000">
            <a:off x="9259780" y="3881898"/>
            <a:ext cx="5355218" cy="494963"/>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lang="en-US" sz="800" b="0" i="0" dirty="0">
                <a:solidFill>
                  <a:srgbClr val="595959"/>
                </a:solidFill>
                <a:latin typeface="Calibri" panose="020F0502020204030204" pitchFamily="34" charset="0"/>
                <a:ea typeface="Calibri"/>
                <a:cs typeface="Calibri" panose="020F0502020204030204" pitchFamily="34" charset="0"/>
                <a:sym typeface="Calibri"/>
              </a:rPr>
              <a:t>© Houghton Mifflin Harcourt Publishing Company</a:t>
            </a:r>
            <a:r>
              <a:rPr lang="en-US" sz="900" b="0" i="0" dirty="0">
                <a:solidFill>
                  <a:srgbClr val="595959"/>
                </a:solidFill>
                <a:latin typeface="Calibri" panose="020F0502020204030204" pitchFamily="34" charset="0"/>
                <a:ea typeface="Calibri"/>
                <a:cs typeface="Calibri" panose="020F0502020204030204" pitchFamily="34" charset="0"/>
                <a:sym typeface="Calibri"/>
              </a:rPr>
              <a:t> </a:t>
            </a:r>
            <a:r>
              <a:rPr lang="en-US" sz="600" b="0" i="0" dirty="0">
                <a:solidFill>
                  <a:srgbClr val="595959"/>
                </a:solidFill>
                <a:latin typeface="Calibri" panose="020F0502020204030204" pitchFamily="34" charset="0"/>
                <a:ea typeface="Calibri"/>
                <a:cs typeface="Calibri" panose="020F0502020204030204" pitchFamily="34" charset="0"/>
                <a:sym typeface="Calibri"/>
              </a:rPr>
              <a:t>•</a:t>
            </a:r>
            <a:r>
              <a:rPr lang="en-US" sz="700" b="0" i="0" dirty="0">
                <a:solidFill>
                  <a:srgbClr val="595959"/>
                </a:solidFill>
                <a:latin typeface="Calibri" panose="020F0502020204030204" pitchFamily="34" charset="0"/>
                <a:ea typeface="Calibri"/>
                <a:cs typeface="Calibri" panose="020F0502020204030204" pitchFamily="34" charset="0"/>
                <a:sym typeface="Calibri"/>
              </a:rPr>
              <a:t> </a:t>
            </a:r>
            <a:r>
              <a:rPr lang="en-US" sz="800" b="0" i="0" u="none" strike="noStrike" cap="none" dirty="0">
                <a:solidFill>
                  <a:srgbClr val="595959"/>
                </a:solidFill>
                <a:effectLst/>
                <a:latin typeface="Calibri" panose="020F0502020204030204" pitchFamily="34" charset="0"/>
                <a:ea typeface="Arial"/>
                <a:cs typeface="Calibri" panose="020F0502020204030204" pitchFamily="34" charset="0"/>
                <a:sym typeface="Arial"/>
              </a:rPr>
              <a:t>Image Credits: Slide 1: ©Wit Olszewski/Shutterstock;</a:t>
            </a:r>
          </a:p>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lang="en-US" sz="800" b="0" i="0" dirty="0">
                <a:solidFill>
                  <a:srgbClr val="595959"/>
                </a:solidFill>
                <a:latin typeface="Calibri" panose="020F0502020204030204" pitchFamily="34" charset="0"/>
                <a:cs typeface="Calibri" panose="020F0502020204030204" pitchFamily="34" charset="0"/>
              </a:rPr>
              <a:t>©blue67design/Shutterstock</a:t>
            </a:r>
          </a:p>
        </p:txBody>
      </p:sp>
      <p:sp>
        <p:nvSpPr>
          <p:cNvPr id="15" name="Rectangle 4">
            <a:extLst>
              <a:ext uri="{FF2B5EF4-FFF2-40B4-BE49-F238E27FC236}">
                <a16:creationId xmlns:a16="http://schemas.microsoft.com/office/drawing/2014/main" id="{7AA1BBAA-734E-4AA8-8CE5-06E0AF3E9419}"/>
              </a:ext>
              <a:ext uri="{C183D7F6-B498-43B3-948B-1728B52AA6E4}">
                <adec:decorative xmlns:adec="http://schemas.microsoft.com/office/drawing/2017/decorative" val="1"/>
              </a:ext>
            </a:extLst>
          </p:cNvPr>
          <p:cNvSpPr/>
          <p:nvPr userDrawn="1"/>
        </p:nvSpPr>
        <p:spPr>
          <a:xfrm flipH="1">
            <a:off x="6749077" y="2924131"/>
            <a:ext cx="4314805" cy="3352170"/>
          </a:xfrm>
          <a:custGeom>
            <a:avLst/>
            <a:gdLst>
              <a:gd name="connsiteX0" fmla="*/ 0 w 7283606"/>
              <a:gd name="connsiteY0" fmla="*/ 0 h 5029200"/>
              <a:gd name="connsiteX1" fmla="*/ 7283606 w 7283606"/>
              <a:gd name="connsiteY1" fmla="*/ 0 h 5029200"/>
              <a:gd name="connsiteX2" fmla="*/ 7283606 w 7283606"/>
              <a:gd name="connsiteY2" fmla="*/ 5029200 h 5029200"/>
              <a:gd name="connsiteX3" fmla="*/ 0 w 7283606"/>
              <a:gd name="connsiteY3" fmla="*/ 5029200 h 5029200"/>
              <a:gd name="connsiteX4" fmla="*/ 0 w 7283606"/>
              <a:gd name="connsiteY4" fmla="*/ 0 h 5029200"/>
              <a:gd name="connsiteX0" fmla="*/ 0 w 7283606"/>
              <a:gd name="connsiteY0" fmla="*/ 0 h 5029200"/>
              <a:gd name="connsiteX1" fmla="*/ 7283606 w 7283606"/>
              <a:gd name="connsiteY1" fmla="*/ 0 h 5029200"/>
              <a:gd name="connsiteX2" fmla="*/ 7055006 w 7283606"/>
              <a:gd name="connsiteY2" fmla="*/ 4229100 h 5029200"/>
              <a:gd name="connsiteX3" fmla="*/ 0 w 7283606"/>
              <a:gd name="connsiteY3" fmla="*/ 5029200 h 5029200"/>
              <a:gd name="connsiteX4" fmla="*/ 0 w 7283606"/>
              <a:gd name="connsiteY4" fmla="*/ 0 h 5029200"/>
              <a:gd name="connsiteX0" fmla="*/ 0 w 7283606"/>
              <a:gd name="connsiteY0" fmla="*/ 0 h 5029200"/>
              <a:gd name="connsiteX1" fmla="*/ 7283606 w 7283606"/>
              <a:gd name="connsiteY1" fmla="*/ 0 h 5029200"/>
              <a:gd name="connsiteX2" fmla="*/ 7055006 w 7283606"/>
              <a:gd name="connsiteY2" fmla="*/ 4229100 h 5029200"/>
              <a:gd name="connsiteX3" fmla="*/ 0 w 7283606"/>
              <a:gd name="connsiteY3" fmla="*/ 5029200 h 5029200"/>
              <a:gd name="connsiteX4" fmla="*/ 0 w 7283606"/>
              <a:gd name="connsiteY4" fmla="*/ 4572000 h 5029200"/>
              <a:gd name="connsiteX5" fmla="*/ 0 w 7283606"/>
              <a:gd name="connsiteY5"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3606" h="5029200">
                <a:moveTo>
                  <a:pt x="0" y="0"/>
                </a:moveTo>
                <a:lnTo>
                  <a:pt x="7283606" y="0"/>
                </a:lnTo>
                <a:lnTo>
                  <a:pt x="7055006" y="4229100"/>
                </a:lnTo>
                <a:lnTo>
                  <a:pt x="0" y="5029200"/>
                </a:lnTo>
                <a:lnTo>
                  <a:pt x="0" y="4572000"/>
                </a:lnTo>
                <a:lnTo>
                  <a:pt x="0" y="0"/>
                </a:lnTo>
                <a:close/>
              </a:path>
            </a:pathLst>
          </a:custGeom>
          <a:solidFill>
            <a:srgbClr val="26D6D7">
              <a:alpha val="15000"/>
            </a:srgbClr>
          </a:solidFill>
          <a:ln w="152400" cap="rnd" cmpd="sng">
            <a:solidFill>
              <a:srgbClr val="26D6D7">
                <a:alpha val="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ACC78636-633F-4590-A0EB-7D1CA61744E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90430" y="2673713"/>
            <a:ext cx="3657984" cy="3541652"/>
          </a:xfrm>
          <a:prstGeom prst="rect">
            <a:avLst/>
          </a:prstGeom>
        </p:spPr>
      </p:pic>
    </p:spTree>
    <p:extLst>
      <p:ext uri="{BB962C8B-B14F-4D97-AF65-F5344CB8AC3E}">
        <p14:creationId xmlns:p14="http://schemas.microsoft.com/office/powerpoint/2010/main" val="547261183"/>
      </p:ext>
    </p:extLst>
  </p:cSld>
  <p:clrMapOvr>
    <a:masterClrMapping/>
  </p:clrMapOvr>
  <p:extLst>
    <p:ext uri="{DCECCB84-F9BA-43D5-87BE-67443E8EF086}">
      <p15:sldGuideLst xmlns:p15="http://schemas.microsoft.com/office/powerpoint/2012/main">
        <p15:guide id="1" orient="horz" pos="4224" userDrawn="1">
          <p15:clr>
            <a:srgbClr val="FBAE40"/>
          </p15:clr>
        </p15:guide>
        <p15:guide id="2" orient="horz" pos="1416" userDrawn="1">
          <p15:clr>
            <a:srgbClr val="FBAE40"/>
          </p15:clr>
        </p15:guide>
        <p15:guide id="3" orient="horz" pos="3528" userDrawn="1">
          <p15:clr>
            <a:srgbClr val="FBAE40"/>
          </p15:clr>
        </p15:guide>
        <p15:guide id="4" pos="753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gage_Your_Brain">
    <p:spTree>
      <p:nvGrpSpPr>
        <p:cNvPr id="1" name=""/>
        <p:cNvGrpSpPr/>
        <p:nvPr/>
      </p:nvGrpSpPr>
      <p:grpSpPr>
        <a:xfrm>
          <a:off x="0" y="0"/>
          <a:ext cx="0" cy="0"/>
          <a:chOff x="0" y="0"/>
          <a:chExt cx="0" cy="0"/>
        </a:xfrm>
      </p:grpSpPr>
      <p:sp>
        <p:nvSpPr>
          <p:cNvPr id="11" name="Rectangle 4">
            <a:extLst>
              <a:ext uri="{FF2B5EF4-FFF2-40B4-BE49-F238E27FC236}">
                <a16:creationId xmlns:a16="http://schemas.microsoft.com/office/drawing/2014/main" id="{4FEB7B01-AA21-724A-989A-0884D520FE2A}"/>
              </a:ext>
              <a:ext uri="{C183D7F6-B498-43B3-948B-1728B52AA6E4}">
                <adec:decorative xmlns:adec="http://schemas.microsoft.com/office/drawing/2017/decorative" val="1"/>
              </a:ext>
            </a:extLst>
          </p:cNvPr>
          <p:cNvSpPr/>
          <p:nvPr userDrawn="1"/>
        </p:nvSpPr>
        <p:spPr>
          <a:xfrm>
            <a:off x="499752" y="1480342"/>
            <a:ext cx="7454900" cy="4901820"/>
          </a:xfrm>
          <a:custGeom>
            <a:avLst/>
            <a:gdLst>
              <a:gd name="connsiteX0" fmla="*/ 0 w 7283606"/>
              <a:gd name="connsiteY0" fmla="*/ 0 h 5029200"/>
              <a:gd name="connsiteX1" fmla="*/ 7283606 w 7283606"/>
              <a:gd name="connsiteY1" fmla="*/ 0 h 5029200"/>
              <a:gd name="connsiteX2" fmla="*/ 7283606 w 7283606"/>
              <a:gd name="connsiteY2" fmla="*/ 5029200 h 5029200"/>
              <a:gd name="connsiteX3" fmla="*/ 0 w 7283606"/>
              <a:gd name="connsiteY3" fmla="*/ 5029200 h 5029200"/>
              <a:gd name="connsiteX4" fmla="*/ 0 w 7283606"/>
              <a:gd name="connsiteY4" fmla="*/ 0 h 5029200"/>
              <a:gd name="connsiteX0" fmla="*/ 0 w 7283606"/>
              <a:gd name="connsiteY0" fmla="*/ 0 h 5029200"/>
              <a:gd name="connsiteX1" fmla="*/ 7283606 w 7283606"/>
              <a:gd name="connsiteY1" fmla="*/ 0 h 5029200"/>
              <a:gd name="connsiteX2" fmla="*/ 7055006 w 7283606"/>
              <a:gd name="connsiteY2" fmla="*/ 4229100 h 5029200"/>
              <a:gd name="connsiteX3" fmla="*/ 0 w 7283606"/>
              <a:gd name="connsiteY3" fmla="*/ 5029200 h 5029200"/>
              <a:gd name="connsiteX4" fmla="*/ 0 w 7283606"/>
              <a:gd name="connsiteY4" fmla="*/ 0 h 5029200"/>
              <a:gd name="connsiteX0" fmla="*/ 0 w 7283606"/>
              <a:gd name="connsiteY0" fmla="*/ 0 h 5029200"/>
              <a:gd name="connsiteX1" fmla="*/ 7283606 w 7283606"/>
              <a:gd name="connsiteY1" fmla="*/ 0 h 5029200"/>
              <a:gd name="connsiteX2" fmla="*/ 7055006 w 7283606"/>
              <a:gd name="connsiteY2" fmla="*/ 4229100 h 5029200"/>
              <a:gd name="connsiteX3" fmla="*/ 0 w 7283606"/>
              <a:gd name="connsiteY3" fmla="*/ 5029200 h 5029200"/>
              <a:gd name="connsiteX4" fmla="*/ 0 w 7283606"/>
              <a:gd name="connsiteY4" fmla="*/ 4572000 h 5029200"/>
              <a:gd name="connsiteX5" fmla="*/ 0 w 7283606"/>
              <a:gd name="connsiteY5" fmla="*/ 0 h 5029200"/>
              <a:gd name="connsiteX0" fmla="*/ 0 w 7283606"/>
              <a:gd name="connsiteY0" fmla="*/ 0 h 4858588"/>
              <a:gd name="connsiteX1" fmla="*/ 7283606 w 7283606"/>
              <a:gd name="connsiteY1" fmla="*/ 0 h 4858588"/>
              <a:gd name="connsiteX2" fmla="*/ 7055006 w 7283606"/>
              <a:gd name="connsiteY2" fmla="*/ 4229100 h 4858588"/>
              <a:gd name="connsiteX3" fmla="*/ 17868 w 7283606"/>
              <a:gd name="connsiteY3" fmla="*/ 4858588 h 4858588"/>
              <a:gd name="connsiteX4" fmla="*/ 0 w 7283606"/>
              <a:gd name="connsiteY4" fmla="*/ 4572000 h 4858588"/>
              <a:gd name="connsiteX5" fmla="*/ 0 w 7283606"/>
              <a:gd name="connsiteY5" fmla="*/ 0 h 4858588"/>
              <a:gd name="connsiteX0" fmla="*/ 0 w 7283606"/>
              <a:gd name="connsiteY0" fmla="*/ 0 h 4930425"/>
              <a:gd name="connsiteX1" fmla="*/ 7283606 w 7283606"/>
              <a:gd name="connsiteY1" fmla="*/ 0 h 4930425"/>
              <a:gd name="connsiteX2" fmla="*/ 7055006 w 7283606"/>
              <a:gd name="connsiteY2" fmla="*/ 4229100 h 4930425"/>
              <a:gd name="connsiteX3" fmla="*/ 0 w 7283606"/>
              <a:gd name="connsiteY3" fmla="*/ 4930425 h 4930425"/>
              <a:gd name="connsiteX4" fmla="*/ 0 w 7283606"/>
              <a:gd name="connsiteY4" fmla="*/ 4572000 h 4930425"/>
              <a:gd name="connsiteX5" fmla="*/ 0 w 7283606"/>
              <a:gd name="connsiteY5" fmla="*/ 0 h 4930425"/>
              <a:gd name="connsiteX0" fmla="*/ 0 w 7283606"/>
              <a:gd name="connsiteY0" fmla="*/ 0 h 4813690"/>
              <a:gd name="connsiteX1" fmla="*/ 7283606 w 7283606"/>
              <a:gd name="connsiteY1" fmla="*/ 0 h 4813690"/>
              <a:gd name="connsiteX2" fmla="*/ 7055006 w 7283606"/>
              <a:gd name="connsiteY2" fmla="*/ 4229100 h 4813690"/>
              <a:gd name="connsiteX3" fmla="*/ 0 w 7283606"/>
              <a:gd name="connsiteY3" fmla="*/ 4813690 h 4813690"/>
              <a:gd name="connsiteX4" fmla="*/ 0 w 7283606"/>
              <a:gd name="connsiteY4" fmla="*/ 4572000 h 4813690"/>
              <a:gd name="connsiteX5" fmla="*/ 0 w 7283606"/>
              <a:gd name="connsiteY5" fmla="*/ 0 h 481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3606" h="4813690">
                <a:moveTo>
                  <a:pt x="0" y="0"/>
                </a:moveTo>
                <a:lnTo>
                  <a:pt x="7283606" y="0"/>
                </a:lnTo>
                <a:lnTo>
                  <a:pt x="7055006" y="4229100"/>
                </a:lnTo>
                <a:lnTo>
                  <a:pt x="0" y="4813690"/>
                </a:lnTo>
                <a:lnTo>
                  <a:pt x="0" y="4572000"/>
                </a:lnTo>
                <a:lnTo>
                  <a:pt x="0" y="0"/>
                </a:lnTo>
                <a:close/>
              </a:path>
            </a:pathLst>
          </a:custGeom>
          <a:solidFill>
            <a:srgbClr val="1AEEFF">
              <a:alpha val="15000"/>
            </a:srgbClr>
          </a:solidFill>
          <a:ln w="152400" cap="rnd">
            <a:solidFill>
              <a:srgbClr val="DDFCF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0" name="Rectangle 1">
            <a:extLst>
              <a:ext uri="{FF2B5EF4-FFF2-40B4-BE49-F238E27FC236}">
                <a16:creationId xmlns:a16="http://schemas.microsoft.com/office/drawing/2014/main" id="{F9131E76-E952-4C70-A170-D70E3BCAAF9A}"/>
              </a:ext>
              <a:ext uri="{C183D7F6-B498-43B3-948B-1728B52AA6E4}">
                <adec:decorative xmlns:adec="http://schemas.microsoft.com/office/drawing/2017/decorative" val="1"/>
              </a:ext>
            </a:extLst>
          </p:cNvPr>
          <p:cNvSpPr/>
          <p:nvPr/>
        </p:nvSpPr>
        <p:spPr>
          <a:xfrm>
            <a:off x="708103" y="1184705"/>
            <a:ext cx="3200400" cy="635000"/>
          </a:xfrm>
          <a:custGeom>
            <a:avLst/>
            <a:gdLst>
              <a:gd name="connsiteX0" fmla="*/ 0 w 2755900"/>
              <a:gd name="connsiteY0" fmla="*/ 0 h 914400"/>
              <a:gd name="connsiteX1" fmla="*/ 2755900 w 2755900"/>
              <a:gd name="connsiteY1" fmla="*/ 0 h 914400"/>
              <a:gd name="connsiteX2" fmla="*/ 2755900 w 2755900"/>
              <a:gd name="connsiteY2" fmla="*/ 914400 h 914400"/>
              <a:gd name="connsiteX3" fmla="*/ 0 w 2755900"/>
              <a:gd name="connsiteY3" fmla="*/ 914400 h 914400"/>
              <a:gd name="connsiteX4" fmla="*/ 0 w 2755900"/>
              <a:gd name="connsiteY4" fmla="*/ 0 h 914400"/>
              <a:gd name="connsiteX0" fmla="*/ 0 w 3200400"/>
              <a:gd name="connsiteY0" fmla="*/ 12700 h 927100"/>
              <a:gd name="connsiteX1" fmla="*/ 3200400 w 3200400"/>
              <a:gd name="connsiteY1" fmla="*/ 0 h 927100"/>
              <a:gd name="connsiteX2" fmla="*/ 2755900 w 3200400"/>
              <a:gd name="connsiteY2" fmla="*/ 927100 h 927100"/>
              <a:gd name="connsiteX3" fmla="*/ 0 w 3200400"/>
              <a:gd name="connsiteY3" fmla="*/ 927100 h 927100"/>
              <a:gd name="connsiteX4" fmla="*/ 0 w 3200400"/>
              <a:gd name="connsiteY4" fmla="*/ 12700 h 927100"/>
              <a:gd name="connsiteX0" fmla="*/ 0 w 3200400"/>
              <a:gd name="connsiteY0" fmla="*/ 12700 h 1092200"/>
              <a:gd name="connsiteX1" fmla="*/ 3200400 w 3200400"/>
              <a:gd name="connsiteY1" fmla="*/ 0 h 1092200"/>
              <a:gd name="connsiteX2" fmla="*/ 2895600 w 3200400"/>
              <a:gd name="connsiteY2" fmla="*/ 1092200 h 1092200"/>
              <a:gd name="connsiteX3" fmla="*/ 0 w 3200400"/>
              <a:gd name="connsiteY3" fmla="*/ 927100 h 1092200"/>
              <a:gd name="connsiteX4" fmla="*/ 0 w 3200400"/>
              <a:gd name="connsiteY4" fmla="*/ 12700 h 109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400" h="1092200">
                <a:moveTo>
                  <a:pt x="0" y="12700"/>
                </a:moveTo>
                <a:lnTo>
                  <a:pt x="3200400" y="0"/>
                </a:lnTo>
                <a:lnTo>
                  <a:pt x="2895600" y="1092200"/>
                </a:lnTo>
                <a:lnTo>
                  <a:pt x="0" y="927100"/>
                </a:lnTo>
                <a:lnTo>
                  <a:pt x="0" y="12700"/>
                </a:lnTo>
                <a:close/>
              </a:path>
            </a:pathLst>
          </a:custGeom>
          <a:solidFill>
            <a:srgbClr val="21C5C9"/>
          </a:solidFill>
          <a:ln w="152400" cap="rnd">
            <a:solidFill>
              <a:srgbClr val="21C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3721E3B3-5637-4E51-BABC-B56216E0F718}"/>
              </a:ext>
            </a:extLst>
          </p:cNvPr>
          <p:cNvSpPr>
            <a:spLocks noGrp="1"/>
          </p:cNvSpPr>
          <p:nvPr>
            <p:ph type="title" hasCustomPrompt="1"/>
          </p:nvPr>
        </p:nvSpPr>
        <p:spPr>
          <a:xfrm>
            <a:off x="871341" y="1184605"/>
            <a:ext cx="3200400" cy="635000"/>
          </a:xfrm>
        </p:spPr>
        <p:txBody>
          <a:bodyPr/>
          <a:lstStyle>
            <a:lvl1pPr>
              <a:defRPr sz="2600" b="1">
                <a:solidFill>
                  <a:schemeClr val="bg1"/>
                </a:solidFill>
              </a:defRPr>
            </a:lvl1pPr>
          </a:lstStyle>
          <a:p>
            <a:r>
              <a:rPr lang="en-IE" sz="2600" b="1" i="0" u="none" strike="noStrike" cap="none" dirty="0">
                <a:solidFill>
                  <a:schemeClr val="bg1"/>
                </a:solidFill>
                <a:latin typeface="Calibri"/>
                <a:cs typeface="Calibri"/>
                <a:sym typeface="Arial"/>
              </a:rPr>
              <a:t>Title</a:t>
            </a:r>
            <a:endParaRPr lang="en-US" dirty="0"/>
          </a:p>
        </p:txBody>
      </p:sp>
      <p:sp>
        <p:nvSpPr>
          <p:cNvPr id="4" name="Text Placeholder 3">
            <a:extLst>
              <a:ext uri="{FF2B5EF4-FFF2-40B4-BE49-F238E27FC236}">
                <a16:creationId xmlns:a16="http://schemas.microsoft.com/office/drawing/2014/main" id="{60735ED9-3B08-4FC4-9F3B-0DE79E02DDA7}"/>
              </a:ext>
            </a:extLst>
          </p:cNvPr>
          <p:cNvSpPr>
            <a:spLocks noGrp="1"/>
          </p:cNvSpPr>
          <p:nvPr>
            <p:ph type="body" sz="quarter" idx="15" hasCustomPrompt="1"/>
          </p:nvPr>
        </p:nvSpPr>
        <p:spPr>
          <a:xfrm>
            <a:off x="860777" y="2149490"/>
            <a:ext cx="4081590" cy="377027"/>
          </a:xfrm>
        </p:spPr>
        <p:txBody>
          <a:bodyPr/>
          <a:lstStyle>
            <a:lvl1pPr marL="0" marR="0" indent="0" algn="l" defTabSz="914400" rtl="0" eaLnBrk="1" fontAlgn="auto" latinLnBrk="0" hangingPunct="1">
              <a:lnSpc>
                <a:spcPct val="100000"/>
              </a:lnSpc>
              <a:spcBef>
                <a:spcPts val="0"/>
              </a:spcBef>
              <a:spcAft>
                <a:spcPts val="0"/>
              </a:spcAft>
              <a:buClr>
                <a:schemeClr val="dk1"/>
              </a:buClr>
              <a:buSzPts val="2800"/>
              <a:buFont typeface="Arial"/>
              <a:buNone/>
              <a:tabLst/>
              <a:defRPr sz="1500">
                <a:solidFill>
                  <a:srgbClr val="595959"/>
                </a:solidFill>
              </a:defRPr>
            </a:lvl1pPr>
          </a:lstStyle>
          <a:p>
            <a:pPr marL="0" marR="0" lvl="0" indent="0" algn="l" defTabSz="914400" rtl="0" eaLnBrk="1" fontAlgn="auto" latinLnBrk="0" hangingPunct="1">
              <a:lnSpc>
                <a:spcPct val="100000"/>
              </a:lnSpc>
              <a:spcBef>
                <a:spcPts val="0"/>
              </a:spcBef>
              <a:spcAft>
                <a:spcPts val="0"/>
              </a:spcAft>
              <a:buClr>
                <a:schemeClr val="dk1"/>
              </a:buClr>
              <a:buSzPts val="2800"/>
              <a:buFont typeface="Arial"/>
              <a:buNone/>
              <a:tabLst/>
              <a:defRPr/>
            </a:pPr>
            <a:r>
              <a:rPr lang="en-US" dirty="0"/>
              <a:t>Boiler plate text</a:t>
            </a:r>
          </a:p>
        </p:txBody>
      </p:sp>
      <p:sp>
        <p:nvSpPr>
          <p:cNvPr id="3" name="Text Placeholder 2">
            <a:extLst>
              <a:ext uri="{FF2B5EF4-FFF2-40B4-BE49-F238E27FC236}">
                <a16:creationId xmlns:a16="http://schemas.microsoft.com/office/drawing/2014/main" id="{1D3C893B-29C0-47B9-ADC5-18FFBDDBEF38}"/>
              </a:ext>
            </a:extLst>
          </p:cNvPr>
          <p:cNvSpPr>
            <a:spLocks noGrp="1"/>
          </p:cNvSpPr>
          <p:nvPr>
            <p:ph type="body" sz="quarter" idx="16" hasCustomPrompt="1"/>
          </p:nvPr>
        </p:nvSpPr>
        <p:spPr>
          <a:xfrm>
            <a:off x="850783" y="2381579"/>
            <a:ext cx="5797296" cy="3419856"/>
          </a:xfrm>
        </p:spPr>
        <p:txBody>
          <a:bodyPr/>
          <a:lstStyle>
            <a:lvl1pPr marL="228600" indent="-228600">
              <a:lnSpc>
                <a:spcPts val="1800"/>
              </a:lnSpc>
              <a:spcBef>
                <a:spcPts val="1600"/>
              </a:spcBef>
              <a:buClr>
                <a:srgbClr val="00B0F0"/>
              </a:buClr>
              <a:buSzPct val="115000"/>
              <a:buFont typeface="Calibri" panose="020F0502020204030204" pitchFamily="34" charset="0"/>
              <a:buChar char="•"/>
              <a:defRPr sz="1500">
                <a:solidFill>
                  <a:srgbClr val="595959"/>
                </a:solidFill>
              </a:defRPr>
            </a:lvl1pPr>
            <a:lvl2pPr marL="685800" indent="-228600">
              <a:lnSpc>
                <a:spcPts val="1600"/>
              </a:lnSpc>
              <a:spcBef>
                <a:spcPts val="800"/>
              </a:spcBef>
              <a:buClr>
                <a:srgbClr val="595959"/>
              </a:buClr>
              <a:buSzPct val="100000"/>
              <a:buFont typeface="Calibri" panose="020F0502020204030204" pitchFamily="34" charset="0"/>
              <a:buChar char="•"/>
              <a:defRPr sz="1500">
                <a:solidFill>
                  <a:srgbClr val="595959"/>
                </a:solidFill>
              </a:defRPr>
            </a:lvl2pPr>
          </a:lstStyle>
          <a:p>
            <a:pPr lvl="0"/>
            <a:r>
              <a:rPr lang="en-US" dirty="0"/>
              <a:t>Bulleted list</a:t>
            </a:r>
          </a:p>
          <a:p>
            <a:pPr lvl="1"/>
            <a:r>
              <a:rPr lang="en-US" dirty="0"/>
              <a:t>Indented</a:t>
            </a:r>
          </a:p>
          <a:p>
            <a:pPr lvl="1"/>
            <a:r>
              <a:rPr lang="en-US" dirty="0"/>
              <a:t>Indented</a:t>
            </a:r>
          </a:p>
        </p:txBody>
      </p:sp>
      <p:sp>
        <p:nvSpPr>
          <p:cNvPr id="19" name="Google Shape;102;p14">
            <a:extLst>
              <a:ext uri="{FF2B5EF4-FFF2-40B4-BE49-F238E27FC236}">
                <a16:creationId xmlns:a16="http://schemas.microsoft.com/office/drawing/2014/main" id="{B2C14D58-3E2C-E841-A919-55388DB3FF15}"/>
              </a:ext>
            </a:extLst>
          </p:cNvPr>
          <p:cNvSpPr txBox="1"/>
          <p:nvPr userDrawn="1"/>
        </p:nvSpPr>
        <p:spPr>
          <a:xfrm rot="16200000">
            <a:off x="9214895" y="4055308"/>
            <a:ext cx="5355218" cy="141794"/>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lang="en-US" sz="800" dirty="0">
                <a:solidFill>
                  <a:srgbClr val="595959"/>
                </a:solidFill>
                <a:latin typeface="Calibri"/>
                <a:ea typeface="Calibri"/>
                <a:cs typeface="Calibri"/>
                <a:sym typeface="Calibri"/>
              </a:rPr>
              <a:t>© Houghton Mifflin Harcourt Publishing Company</a:t>
            </a:r>
            <a:r>
              <a:rPr lang="en-US" sz="900" b="0" i="0" dirty="0">
                <a:solidFill>
                  <a:srgbClr val="595959"/>
                </a:solidFill>
                <a:latin typeface="Calibri" panose="020F0502020204030204" pitchFamily="34" charset="0"/>
                <a:ea typeface="Calibri"/>
                <a:cs typeface="Calibri" panose="020F0502020204030204" pitchFamily="34" charset="0"/>
                <a:sym typeface="Calibri"/>
              </a:rPr>
              <a:t> </a:t>
            </a:r>
            <a:r>
              <a:rPr lang="en-US" sz="600" b="0" i="0" dirty="0">
                <a:solidFill>
                  <a:srgbClr val="595959"/>
                </a:solidFill>
                <a:latin typeface="Calibri" panose="020F0502020204030204" pitchFamily="34" charset="0"/>
                <a:ea typeface="Calibri"/>
                <a:cs typeface="Calibri" panose="020F0502020204030204" pitchFamily="34" charset="0"/>
                <a:sym typeface="Calibri"/>
              </a:rPr>
              <a:t>•</a:t>
            </a:r>
            <a:r>
              <a:rPr lang="en-US" sz="700" b="0" i="0" dirty="0">
                <a:solidFill>
                  <a:srgbClr val="595959"/>
                </a:solidFill>
                <a:latin typeface="Calibri" panose="020F0502020204030204" pitchFamily="34" charset="0"/>
                <a:ea typeface="Calibri"/>
                <a:cs typeface="Calibri" panose="020F0502020204030204" pitchFamily="34" charset="0"/>
                <a:sym typeface="Calibri"/>
              </a:rPr>
              <a:t> </a:t>
            </a:r>
            <a:r>
              <a:rPr lang="en-US" sz="800" b="0" i="0" dirty="0">
                <a:solidFill>
                  <a:srgbClr val="595959"/>
                </a:solidFill>
                <a:latin typeface="Calibri" panose="020F0502020204030204" pitchFamily="34" charset="0"/>
                <a:ea typeface="Calibri"/>
                <a:cs typeface="Calibri" panose="020F0502020204030204" pitchFamily="34" charset="0"/>
                <a:sym typeface="Calibri"/>
              </a:rPr>
              <a:t>Image Credit:</a:t>
            </a:r>
            <a:r>
              <a:rPr lang="en-US" sz="800" b="0" i="0" dirty="0">
                <a:solidFill>
                  <a:srgbClr val="595959"/>
                </a:solidFill>
                <a:latin typeface="Calibri" panose="020F0502020204030204" pitchFamily="34" charset="0"/>
                <a:cs typeface="Calibri" panose="020F0502020204030204" pitchFamily="34" charset="0"/>
              </a:rPr>
              <a:t> </a:t>
            </a:r>
            <a:r>
              <a:rPr lang="en-US" sz="800" dirty="0">
                <a:solidFill>
                  <a:srgbClr val="595959"/>
                </a:solidFill>
                <a:latin typeface="Calibri" panose="020F0502020204030204" pitchFamily="34" charset="0"/>
                <a:cs typeface="Calibri" panose="020F0502020204030204" pitchFamily="34" charset="0"/>
              </a:rPr>
              <a:t>©Anchalee Ar/Shutterstock</a:t>
            </a:r>
            <a:endParaRPr sz="800" dirty="0">
              <a:solidFill>
                <a:srgbClr val="595959"/>
              </a:solidFill>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B8647A8D-C5CC-1047-9718-A36940D6725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81288" y="884797"/>
            <a:ext cx="4138382" cy="4354611"/>
          </a:xfrm>
          <a:prstGeom prst="rect">
            <a:avLst/>
          </a:prstGeom>
        </p:spPr>
      </p:pic>
    </p:spTree>
    <p:extLst>
      <p:ext uri="{BB962C8B-B14F-4D97-AF65-F5344CB8AC3E}">
        <p14:creationId xmlns:p14="http://schemas.microsoft.com/office/powerpoint/2010/main" val="2690078296"/>
      </p:ext>
    </p:extLst>
  </p:cSld>
  <p:clrMapOvr>
    <a:masterClrMapping/>
  </p:clrMapOvr>
  <p:extLst>
    <p:ext uri="{DCECCB84-F9BA-43D5-87BE-67443E8EF086}">
      <p15:sldGuideLst xmlns:p15="http://schemas.microsoft.com/office/powerpoint/2012/main">
        <p15:guide id="1" orient="horz" pos="4224" userDrawn="1">
          <p15:clr>
            <a:srgbClr val="FBAE40"/>
          </p15:clr>
        </p15:guide>
        <p15:guide id="2" orient="horz" pos="1680" userDrawn="1">
          <p15:clr>
            <a:srgbClr val="FBAE40"/>
          </p15:clr>
        </p15:guide>
        <p15:guide id="3" orient="horz" pos="141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ick_Write">
    <p:spTree>
      <p:nvGrpSpPr>
        <p:cNvPr id="1" name=""/>
        <p:cNvGrpSpPr/>
        <p:nvPr/>
      </p:nvGrpSpPr>
      <p:grpSpPr>
        <a:xfrm>
          <a:off x="0" y="0"/>
          <a:ext cx="0" cy="0"/>
          <a:chOff x="0" y="0"/>
          <a:chExt cx="0" cy="0"/>
        </a:xfrm>
      </p:grpSpPr>
      <p:sp>
        <p:nvSpPr>
          <p:cNvPr id="26" name="Rectangle 1">
            <a:extLst>
              <a:ext uri="{FF2B5EF4-FFF2-40B4-BE49-F238E27FC236}">
                <a16:creationId xmlns:a16="http://schemas.microsoft.com/office/drawing/2014/main" id="{C899285A-426C-419D-B2D3-5358108FADD3}"/>
              </a:ext>
              <a:ext uri="{C183D7F6-B498-43B3-948B-1728B52AA6E4}">
                <adec:decorative xmlns:adec="http://schemas.microsoft.com/office/drawing/2017/decorative" val="1"/>
              </a:ext>
            </a:extLst>
          </p:cNvPr>
          <p:cNvSpPr/>
          <p:nvPr userDrawn="1"/>
        </p:nvSpPr>
        <p:spPr>
          <a:xfrm>
            <a:off x="838199" y="1184705"/>
            <a:ext cx="3070304" cy="635000"/>
          </a:xfrm>
          <a:custGeom>
            <a:avLst/>
            <a:gdLst>
              <a:gd name="connsiteX0" fmla="*/ 0 w 2755900"/>
              <a:gd name="connsiteY0" fmla="*/ 0 h 914400"/>
              <a:gd name="connsiteX1" fmla="*/ 2755900 w 2755900"/>
              <a:gd name="connsiteY1" fmla="*/ 0 h 914400"/>
              <a:gd name="connsiteX2" fmla="*/ 2755900 w 2755900"/>
              <a:gd name="connsiteY2" fmla="*/ 914400 h 914400"/>
              <a:gd name="connsiteX3" fmla="*/ 0 w 2755900"/>
              <a:gd name="connsiteY3" fmla="*/ 914400 h 914400"/>
              <a:gd name="connsiteX4" fmla="*/ 0 w 2755900"/>
              <a:gd name="connsiteY4" fmla="*/ 0 h 914400"/>
              <a:gd name="connsiteX0" fmla="*/ 0 w 3200400"/>
              <a:gd name="connsiteY0" fmla="*/ 12700 h 927100"/>
              <a:gd name="connsiteX1" fmla="*/ 3200400 w 3200400"/>
              <a:gd name="connsiteY1" fmla="*/ 0 h 927100"/>
              <a:gd name="connsiteX2" fmla="*/ 2755900 w 3200400"/>
              <a:gd name="connsiteY2" fmla="*/ 927100 h 927100"/>
              <a:gd name="connsiteX3" fmla="*/ 0 w 3200400"/>
              <a:gd name="connsiteY3" fmla="*/ 927100 h 927100"/>
              <a:gd name="connsiteX4" fmla="*/ 0 w 3200400"/>
              <a:gd name="connsiteY4" fmla="*/ 12700 h 927100"/>
              <a:gd name="connsiteX0" fmla="*/ 0 w 3200400"/>
              <a:gd name="connsiteY0" fmla="*/ 12700 h 1092200"/>
              <a:gd name="connsiteX1" fmla="*/ 3200400 w 3200400"/>
              <a:gd name="connsiteY1" fmla="*/ 0 h 1092200"/>
              <a:gd name="connsiteX2" fmla="*/ 2895600 w 3200400"/>
              <a:gd name="connsiteY2" fmla="*/ 1092200 h 1092200"/>
              <a:gd name="connsiteX3" fmla="*/ 0 w 3200400"/>
              <a:gd name="connsiteY3" fmla="*/ 927100 h 1092200"/>
              <a:gd name="connsiteX4" fmla="*/ 0 w 3200400"/>
              <a:gd name="connsiteY4" fmla="*/ 12700 h 109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400" h="1092200">
                <a:moveTo>
                  <a:pt x="0" y="12700"/>
                </a:moveTo>
                <a:lnTo>
                  <a:pt x="3200400" y="0"/>
                </a:lnTo>
                <a:lnTo>
                  <a:pt x="2895600" y="1092200"/>
                </a:lnTo>
                <a:lnTo>
                  <a:pt x="0" y="927100"/>
                </a:lnTo>
                <a:lnTo>
                  <a:pt x="0" y="12700"/>
                </a:lnTo>
                <a:close/>
              </a:path>
            </a:pathLst>
          </a:custGeom>
          <a:solidFill>
            <a:srgbClr val="7030A0"/>
          </a:solidFill>
          <a:ln w="152400" cap="rnd">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89B165D7-298D-4062-A6FE-BBA41064D92D}"/>
              </a:ext>
            </a:extLst>
          </p:cNvPr>
          <p:cNvSpPr>
            <a:spLocks noGrp="1"/>
          </p:cNvSpPr>
          <p:nvPr>
            <p:ph type="title" hasCustomPrompt="1"/>
          </p:nvPr>
        </p:nvSpPr>
        <p:spPr>
          <a:xfrm>
            <a:off x="865235" y="1167992"/>
            <a:ext cx="2841003" cy="635000"/>
          </a:xfrm>
        </p:spPr>
        <p:txBody>
          <a:bodyPr/>
          <a:lstStyle>
            <a:lvl1pPr>
              <a:lnSpc>
                <a:spcPts val="3120"/>
              </a:lnSpc>
              <a:defRPr sz="2600" b="1">
                <a:solidFill>
                  <a:schemeClr val="bg1"/>
                </a:solidFill>
              </a:defRPr>
            </a:lvl1pPr>
          </a:lstStyle>
          <a:p>
            <a:r>
              <a:rPr lang="en-US" dirty="0"/>
              <a:t>Title</a:t>
            </a:r>
          </a:p>
        </p:txBody>
      </p:sp>
      <p:sp>
        <p:nvSpPr>
          <p:cNvPr id="5" name="Text Placeholder 4">
            <a:extLst>
              <a:ext uri="{FF2B5EF4-FFF2-40B4-BE49-F238E27FC236}">
                <a16:creationId xmlns:a16="http://schemas.microsoft.com/office/drawing/2014/main" id="{05BC1304-50BD-4C8A-8B62-F9505A686E36}"/>
              </a:ext>
            </a:extLst>
          </p:cNvPr>
          <p:cNvSpPr>
            <a:spLocks noGrp="1"/>
          </p:cNvSpPr>
          <p:nvPr>
            <p:ph type="body" sz="quarter" idx="17" hasCustomPrompt="1"/>
          </p:nvPr>
        </p:nvSpPr>
        <p:spPr>
          <a:xfrm>
            <a:off x="855507" y="2146530"/>
            <a:ext cx="3901734" cy="616430"/>
          </a:xfrm>
        </p:spPr>
        <p:txBody>
          <a:bodyPr/>
          <a:lstStyle>
            <a:lvl1pPr marL="0" indent="0">
              <a:lnSpc>
                <a:spcPts val="1800"/>
              </a:lnSpc>
              <a:spcBef>
                <a:spcPts val="0"/>
              </a:spcBef>
              <a:buNone/>
              <a:defRPr sz="1500">
                <a:solidFill>
                  <a:srgbClr val="595959"/>
                </a:solidFill>
              </a:defRPr>
            </a:lvl1pPr>
          </a:lstStyle>
          <a:p>
            <a:pPr lvl="0"/>
            <a:r>
              <a:rPr lang="en-US" dirty="0"/>
              <a:t>Boiler plate text</a:t>
            </a:r>
          </a:p>
        </p:txBody>
      </p:sp>
      <p:sp>
        <p:nvSpPr>
          <p:cNvPr id="10" name="Text Placeholder 9">
            <a:extLst>
              <a:ext uri="{FF2B5EF4-FFF2-40B4-BE49-F238E27FC236}">
                <a16:creationId xmlns:a16="http://schemas.microsoft.com/office/drawing/2014/main" id="{2A95F914-D289-4EA6-84EB-503447754B25}"/>
              </a:ext>
            </a:extLst>
          </p:cNvPr>
          <p:cNvSpPr>
            <a:spLocks noGrp="1"/>
          </p:cNvSpPr>
          <p:nvPr>
            <p:ph type="body" sz="quarter" idx="18" hasCustomPrompt="1"/>
          </p:nvPr>
        </p:nvSpPr>
        <p:spPr>
          <a:xfrm>
            <a:off x="855507" y="2379805"/>
            <a:ext cx="4800600" cy="3776472"/>
          </a:xfrm>
        </p:spPr>
        <p:txBody>
          <a:bodyPr/>
          <a:lstStyle>
            <a:lvl1pPr marL="228600" indent="-228600">
              <a:lnSpc>
                <a:spcPts val="1800"/>
              </a:lnSpc>
              <a:spcBef>
                <a:spcPts val="1600"/>
              </a:spcBef>
              <a:buClr>
                <a:srgbClr val="00B0F0"/>
              </a:buClr>
              <a:buSzPct val="115000"/>
              <a:buFont typeface="Calibri" panose="020F0502020204030204" pitchFamily="34" charset="0"/>
              <a:buChar char="•"/>
              <a:defRPr sz="1500">
                <a:solidFill>
                  <a:srgbClr val="595959"/>
                </a:solidFill>
              </a:defRPr>
            </a:lvl1pPr>
          </a:lstStyle>
          <a:p>
            <a:pPr lvl="0"/>
            <a:r>
              <a:rPr lang="en-US" dirty="0"/>
              <a:t>Bulleted list</a:t>
            </a:r>
          </a:p>
        </p:txBody>
      </p:sp>
      <p:sp>
        <p:nvSpPr>
          <p:cNvPr id="21" name="Text Placeholder 20">
            <a:extLst>
              <a:ext uri="{FF2B5EF4-FFF2-40B4-BE49-F238E27FC236}">
                <a16:creationId xmlns:a16="http://schemas.microsoft.com/office/drawing/2014/main" id="{A3CAD933-9F3B-4913-98BE-6D2BD1EAC4EA}"/>
              </a:ext>
            </a:extLst>
          </p:cNvPr>
          <p:cNvSpPr>
            <a:spLocks noGrp="1"/>
          </p:cNvSpPr>
          <p:nvPr>
            <p:ph type="body" sz="quarter" idx="19" hasCustomPrompt="1"/>
          </p:nvPr>
        </p:nvSpPr>
        <p:spPr>
          <a:xfrm>
            <a:off x="6240463" y="923925"/>
            <a:ext cx="4270375" cy="341313"/>
          </a:xfrm>
        </p:spPr>
        <p:txBody>
          <a:bodyPr/>
          <a:lstStyle>
            <a:lvl1pPr marL="0" indent="0">
              <a:lnSpc>
                <a:spcPts val="1800"/>
              </a:lnSpc>
              <a:spcBef>
                <a:spcPts val="0"/>
              </a:spcBef>
              <a:buNone/>
              <a:defRPr sz="1500">
                <a:solidFill>
                  <a:schemeClr val="bg1"/>
                </a:solidFill>
              </a:defRPr>
            </a:lvl1pPr>
          </a:lstStyle>
          <a:p>
            <a:pPr lvl="0"/>
            <a:r>
              <a:rPr lang="en-US" dirty="0"/>
              <a:t>Type in the box</a:t>
            </a:r>
          </a:p>
        </p:txBody>
      </p:sp>
      <p:sp>
        <p:nvSpPr>
          <p:cNvPr id="8" name="Text Placeholder 7">
            <a:extLst>
              <a:ext uri="{FF2B5EF4-FFF2-40B4-BE49-F238E27FC236}">
                <a16:creationId xmlns:a16="http://schemas.microsoft.com/office/drawing/2014/main" id="{4D256BEE-D3AB-405E-AEA2-B5ED3F31B604}"/>
              </a:ext>
            </a:extLst>
          </p:cNvPr>
          <p:cNvSpPr>
            <a:spLocks noGrp="1"/>
          </p:cNvSpPr>
          <p:nvPr>
            <p:ph type="body" sz="quarter" idx="16" hasCustomPrompt="1"/>
          </p:nvPr>
        </p:nvSpPr>
        <p:spPr>
          <a:xfrm>
            <a:off x="6833847" y="1480153"/>
            <a:ext cx="4800600" cy="4806347"/>
          </a:xfrm>
        </p:spPr>
        <p:txBody>
          <a:bodyPr/>
          <a:lstStyle>
            <a:lvl1pPr marL="50800" indent="0">
              <a:buNone/>
              <a:defRPr sz="1100" i="1">
                <a:solidFill>
                  <a:srgbClr val="595959"/>
                </a:solidFill>
                <a:latin typeface="Calibri Light" panose="020F0302020204030204" pitchFamily="34" charset="0"/>
                <a:cs typeface="Calibri Light" panose="020F0302020204030204" pitchFamily="34" charset="0"/>
              </a:defRPr>
            </a:lvl1pPr>
          </a:lstStyle>
          <a:p>
            <a:pPr lvl="0"/>
            <a:r>
              <a:rPr lang="en-US" dirty="0"/>
              <a:t>Start typing . . .</a:t>
            </a:r>
          </a:p>
        </p:txBody>
      </p:sp>
      <p:sp>
        <p:nvSpPr>
          <p:cNvPr id="13" name="Google Shape;102;p14">
            <a:extLst>
              <a:ext uri="{FF2B5EF4-FFF2-40B4-BE49-F238E27FC236}">
                <a16:creationId xmlns:a16="http://schemas.microsoft.com/office/drawing/2014/main" id="{EE9BB0AC-3269-F645-AC42-2BCF58D9B7D0}"/>
              </a:ext>
            </a:extLst>
          </p:cNvPr>
          <p:cNvSpPr txBox="1"/>
          <p:nvPr userDrawn="1"/>
        </p:nvSpPr>
        <p:spPr>
          <a:xfrm rot="16200000">
            <a:off x="9223521" y="4055308"/>
            <a:ext cx="5355218" cy="141794"/>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lang="en-US" sz="800" dirty="0">
                <a:solidFill>
                  <a:srgbClr val="595959"/>
                </a:solidFill>
                <a:latin typeface="Calibri"/>
                <a:ea typeface="Calibri"/>
                <a:cs typeface="Calibri"/>
                <a:sym typeface="Calibri"/>
              </a:rPr>
              <a:t>© Houghton Mifflin Harcourt Publishing Company	</a:t>
            </a:r>
            <a:endParaRPr sz="800" dirty="0">
              <a:solidFill>
                <a:srgbClr val="595959"/>
              </a:solidFill>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F7543752-85D2-4543-95F3-A0B1050F9E40}"/>
              </a:ext>
              <a:ext uri="{C183D7F6-B498-43B3-948B-1728B52AA6E4}">
                <adec:decorative xmlns:adec="http://schemas.microsoft.com/office/drawing/2017/decorative" val="1"/>
              </a:ext>
            </a:extLst>
          </p:cNvPr>
          <p:cNvSpPr/>
          <p:nvPr userDrawn="1"/>
        </p:nvSpPr>
        <p:spPr>
          <a:xfrm>
            <a:off x="6833847" y="1485900"/>
            <a:ext cx="4800600" cy="4800600"/>
          </a:xfrm>
          <a:prstGeom prst="rect">
            <a:avLst/>
          </a:prstGeom>
          <a:noFill/>
          <a:ln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434893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guide id="3" orient="horz" pos="1416" userDrawn="1">
          <p15:clr>
            <a:srgbClr val="FBAE40"/>
          </p15:clr>
        </p15:guide>
        <p15:guide id="4" orient="horz" pos="1680" userDrawn="1">
          <p15:clr>
            <a:srgbClr val="FBAE40"/>
          </p15:clr>
        </p15:guide>
        <p15:guide id="5" pos="753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Key_Elements_and_Skill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7C8ADC3-368C-4E10-9FDB-37E9FA7B9E14}"/>
              </a:ext>
            </a:extLst>
          </p:cNvPr>
          <p:cNvGrpSpPr/>
          <p:nvPr userDrawn="1"/>
        </p:nvGrpSpPr>
        <p:grpSpPr>
          <a:xfrm>
            <a:off x="0" y="881049"/>
            <a:ext cx="12192000" cy="5969000"/>
            <a:chOff x="0" y="882984"/>
            <a:chExt cx="12192000" cy="5969000"/>
          </a:xfrm>
        </p:grpSpPr>
        <p:sp>
          <p:nvSpPr>
            <p:cNvPr id="10" name="Rectangle 9">
              <a:extLst>
                <a:ext uri="{FF2B5EF4-FFF2-40B4-BE49-F238E27FC236}">
                  <a16:creationId xmlns:a16="http://schemas.microsoft.com/office/drawing/2014/main" id="{5FA0477E-287E-48BE-9759-1CBF7CF20940}"/>
                </a:ext>
              </a:extLst>
            </p:cNvPr>
            <p:cNvSpPr/>
            <p:nvPr/>
          </p:nvSpPr>
          <p:spPr>
            <a:xfrm>
              <a:off x="0" y="882984"/>
              <a:ext cx="12192000" cy="5969000"/>
            </a:xfrm>
            <a:prstGeom prst="rect">
              <a:avLst/>
            </a:prstGeom>
            <a:solidFill>
              <a:srgbClr val="26D6D7">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2">
              <a:extLst>
                <a:ext uri="{FF2B5EF4-FFF2-40B4-BE49-F238E27FC236}">
                  <a16:creationId xmlns:a16="http://schemas.microsoft.com/office/drawing/2014/main" id="{289C4B88-A604-470C-8961-A14CA9059DF4}"/>
                </a:ext>
              </a:extLst>
            </p:cNvPr>
            <p:cNvSpPr/>
            <p:nvPr/>
          </p:nvSpPr>
          <p:spPr>
            <a:xfrm>
              <a:off x="500674" y="956169"/>
              <a:ext cx="7476424" cy="5230374"/>
            </a:xfrm>
            <a:custGeom>
              <a:avLst/>
              <a:gdLst>
                <a:gd name="connsiteX0" fmla="*/ 0 w 7799832"/>
                <a:gd name="connsiteY0" fmla="*/ 0 h 5440262"/>
                <a:gd name="connsiteX1" fmla="*/ 7799832 w 7799832"/>
                <a:gd name="connsiteY1" fmla="*/ 0 h 5440262"/>
                <a:gd name="connsiteX2" fmla="*/ 7799832 w 7799832"/>
                <a:gd name="connsiteY2" fmla="*/ 5440262 h 5440262"/>
                <a:gd name="connsiteX3" fmla="*/ 0 w 7799832"/>
                <a:gd name="connsiteY3" fmla="*/ 5440262 h 5440262"/>
                <a:gd name="connsiteX4" fmla="*/ 0 w 7799832"/>
                <a:gd name="connsiteY4" fmla="*/ 0 h 5440262"/>
                <a:gd name="connsiteX0" fmla="*/ 0 w 8631936"/>
                <a:gd name="connsiteY0" fmla="*/ 18288 h 5458550"/>
                <a:gd name="connsiteX1" fmla="*/ 8631936 w 8631936"/>
                <a:gd name="connsiteY1" fmla="*/ 0 h 5458550"/>
                <a:gd name="connsiteX2" fmla="*/ 7799832 w 8631936"/>
                <a:gd name="connsiteY2" fmla="*/ 5458550 h 5458550"/>
                <a:gd name="connsiteX3" fmla="*/ 0 w 8631936"/>
                <a:gd name="connsiteY3" fmla="*/ 5458550 h 5458550"/>
                <a:gd name="connsiteX4" fmla="*/ 0 w 8631936"/>
                <a:gd name="connsiteY4" fmla="*/ 18288 h 5458550"/>
                <a:gd name="connsiteX0" fmla="*/ 0 w 8638904"/>
                <a:gd name="connsiteY0" fmla="*/ 0 h 5471656"/>
                <a:gd name="connsiteX1" fmla="*/ 8638904 w 8638904"/>
                <a:gd name="connsiteY1" fmla="*/ 13106 h 5471656"/>
                <a:gd name="connsiteX2" fmla="*/ 7806800 w 8638904"/>
                <a:gd name="connsiteY2" fmla="*/ 5471656 h 5471656"/>
                <a:gd name="connsiteX3" fmla="*/ 6968 w 8638904"/>
                <a:gd name="connsiteY3" fmla="*/ 5471656 h 5471656"/>
                <a:gd name="connsiteX4" fmla="*/ 0 w 8638904"/>
                <a:gd name="connsiteY4" fmla="*/ 0 h 5471656"/>
                <a:gd name="connsiteX0" fmla="*/ 0 w 8659809"/>
                <a:gd name="connsiteY0" fmla="*/ 0 h 5496771"/>
                <a:gd name="connsiteX1" fmla="*/ 8659809 w 8659809"/>
                <a:gd name="connsiteY1" fmla="*/ 38221 h 5496771"/>
                <a:gd name="connsiteX2" fmla="*/ 7827705 w 8659809"/>
                <a:gd name="connsiteY2" fmla="*/ 5496771 h 5496771"/>
                <a:gd name="connsiteX3" fmla="*/ 27873 w 8659809"/>
                <a:gd name="connsiteY3" fmla="*/ 5496771 h 5496771"/>
                <a:gd name="connsiteX4" fmla="*/ 0 w 8659809"/>
                <a:gd name="connsiteY4" fmla="*/ 0 h 5496771"/>
                <a:gd name="connsiteX0" fmla="*/ 0 w 8659809"/>
                <a:gd name="connsiteY0" fmla="*/ 0 h 5459098"/>
                <a:gd name="connsiteX1" fmla="*/ 8659809 w 8659809"/>
                <a:gd name="connsiteY1" fmla="*/ 548 h 5459098"/>
                <a:gd name="connsiteX2" fmla="*/ 7827705 w 8659809"/>
                <a:gd name="connsiteY2" fmla="*/ 5459098 h 5459098"/>
                <a:gd name="connsiteX3" fmla="*/ 27873 w 8659809"/>
                <a:gd name="connsiteY3" fmla="*/ 5459098 h 5459098"/>
                <a:gd name="connsiteX4" fmla="*/ 0 w 8659809"/>
                <a:gd name="connsiteY4" fmla="*/ 0 h 5459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9809" h="5459098">
                  <a:moveTo>
                    <a:pt x="0" y="0"/>
                  </a:moveTo>
                  <a:lnTo>
                    <a:pt x="8659809" y="548"/>
                  </a:lnTo>
                  <a:lnTo>
                    <a:pt x="7827705" y="5459098"/>
                  </a:lnTo>
                  <a:lnTo>
                    <a:pt x="27873" y="5459098"/>
                  </a:lnTo>
                  <a:cubicBezTo>
                    <a:pt x="25550" y="3635213"/>
                    <a:pt x="2323" y="1823885"/>
                    <a:pt x="0" y="0"/>
                  </a:cubicBezTo>
                  <a:close/>
                </a:path>
              </a:pathLst>
            </a:custGeom>
            <a:solidFill>
              <a:schemeClr val="bg1"/>
            </a:solidFill>
            <a:ln w="152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a:extLst>
              <a:ext uri="{FF2B5EF4-FFF2-40B4-BE49-F238E27FC236}">
                <a16:creationId xmlns:a16="http://schemas.microsoft.com/office/drawing/2014/main" id="{02A6341C-563D-4A4E-89EA-CAA0217ACF7D}"/>
              </a:ext>
            </a:extLst>
          </p:cNvPr>
          <p:cNvSpPr>
            <a:spLocks noGrp="1"/>
          </p:cNvSpPr>
          <p:nvPr>
            <p:ph type="title" hasCustomPrompt="1"/>
          </p:nvPr>
        </p:nvSpPr>
        <p:spPr>
          <a:xfrm>
            <a:off x="865910" y="1188172"/>
            <a:ext cx="4691974" cy="589109"/>
          </a:xfrm>
        </p:spPr>
        <p:txBody>
          <a:bodyPr/>
          <a:lstStyle>
            <a:lvl1pPr>
              <a:lnSpc>
                <a:spcPts val="3120"/>
              </a:lnSpc>
              <a:defRPr sz="2600" b="1">
                <a:solidFill>
                  <a:srgbClr val="595959"/>
                </a:solidFill>
              </a:defRPr>
            </a:lvl1pPr>
          </a:lstStyle>
          <a:p>
            <a:r>
              <a:rPr lang="en-US" dirty="0"/>
              <a:t>Title</a:t>
            </a:r>
          </a:p>
        </p:txBody>
      </p:sp>
      <p:sp>
        <p:nvSpPr>
          <p:cNvPr id="5" name="Text Placeholder 4">
            <a:extLst>
              <a:ext uri="{FF2B5EF4-FFF2-40B4-BE49-F238E27FC236}">
                <a16:creationId xmlns:a16="http://schemas.microsoft.com/office/drawing/2014/main" id="{76EA980D-51D9-4366-BF64-F3FB3E3700F2}"/>
              </a:ext>
            </a:extLst>
          </p:cNvPr>
          <p:cNvSpPr>
            <a:spLocks noGrp="1"/>
          </p:cNvSpPr>
          <p:nvPr>
            <p:ph type="body" sz="quarter" idx="15" hasCustomPrompt="1"/>
          </p:nvPr>
        </p:nvSpPr>
        <p:spPr>
          <a:xfrm>
            <a:off x="824317" y="1595368"/>
            <a:ext cx="3701386" cy="476596"/>
          </a:xfrm>
        </p:spPr>
        <p:txBody>
          <a:bodyPr/>
          <a:lstStyle>
            <a:lvl1pPr marL="50800" indent="0">
              <a:buNone/>
              <a:defRPr sz="1600" b="1">
                <a:solidFill>
                  <a:srgbClr val="C00000"/>
                </a:solidFill>
              </a:defRPr>
            </a:lvl1pPr>
          </a:lstStyle>
          <a:p>
            <a:pPr lvl="0"/>
            <a:r>
              <a:rPr lang="en-US" dirty="0"/>
              <a:t>Type subhead here</a:t>
            </a:r>
          </a:p>
        </p:txBody>
      </p:sp>
      <p:sp>
        <p:nvSpPr>
          <p:cNvPr id="20" name="Rectangle 4">
            <a:extLst>
              <a:ext uri="{FF2B5EF4-FFF2-40B4-BE49-F238E27FC236}">
                <a16:creationId xmlns:a16="http://schemas.microsoft.com/office/drawing/2014/main" id="{56AFC1D5-AB31-B64C-9AEC-31F16C59D086}"/>
              </a:ext>
              <a:ext uri="{C183D7F6-B498-43B3-948B-1728B52AA6E4}">
                <adec:decorative xmlns:adec="http://schemas.microsoft.com/office/drawing/2017/decorative" val="1"/>
              </a:ext>
            </a:extLst>
          </p:cNvPr>
          <p:cNvSpPr/>
          <p:nvPr userDrawn="1"/>
        </p:nvSpPr>
        <p:spPr>
          <a:xfrm>
            <a:off x="5477279" y="2464775"/>
            <a:ext cx="4610100" cy="3504679"/>
          </a:xfrm>
          <a:custGeom>
            <a:avLst/>
            <a:gdLst>
              <a:gd name="connsiteX0" fmla="*/ 0 w 4654296"/>
              <a:gd name="connsiteY0" fmla="*/ 0 h 2606040"/>
              <a:gd name="connsiteX1" fmla="*/ 4654296 w 4654296"/>
              <a:gd name="connsiteY1" fmla="*/ 0 h 2606040"/>
              <a:gd name="connsiteX2" fmla="*/ 4654296 w 4654296"/>
              <a:gd name="connsiteY2" fmla="*/ 2606040 h 2606040"/>
              <a:gd name="connsiteX3" fmla="*/ 0 w 4654296"/>
              <a:gd name="connsiteY3" fmla="*/ 2606040 h 2606040"/>
              <a:gd name="connsiteX4" fmla="*/ 0 w 4654296"/>
              <a:gd name="connsiteY4" fmla="*/ 0 h 2606040"/>
              <a:gd name="connsiteX0" fmla="*/ 0 w 4828032"/>
              <a:gd name="connsiteY0" fmla="*/ 0 h 2606040"/>
              <a:gd name="connsiteX1" fmla="*/ 4828032 w 4828032"/>
              <a:gd name="connsiteY1" fmla="*/ 0 h 2606040"/>
              <a:gd name="connsiteX2" fmla="*/ 4654296 w 4828032"/>
              <a:gd name="connsiteY2" fmla="*/ 2606040 h 2606040"/>
              <a:gd name="connsiteX3" fmla="*/ 0 w 4828032"/>
              <a:gd name="connsiteY3" fmla="*/ 2606040 h 2606040"/>
              <a:gd name="connsiteX4" fmla="*/ 0 w 4828032"/>
              <a:gd name="connsiteY4" fmla="*/ 0 h 2606040"/>
              <a:gd name="connsiteX0" fmla="*/ 0 w 4818888"/>
              <a:gd name="connsiteY0" fmla="*/ 0 h 2606040"/>
              <a:gd name="connsiteX1" fmla="*/ 4818888 w 4818888"/>
              <a:gd name="connsiteY1" fmla="*/ 18288 h 2606040"/>
              <a:gd name="connsiteX2" fmla="*/ 4654296 w 4818888"/>
              <a:gd name="connsiteY2" fmla="*/ 2606040 h 2606040"/>
              <a:gd name="connsiteX3" fmla="*/ 0 w 4818888"/>
              <a:gd name="connsiteY3" fmla="*/ 2606040 h 2606040"/>
              <a:gd name="connsiteX4" fmla="*/ 0 w 4818888"/>
              <a:gd name="connsiteY4" fmla="*/ 0 h 2606040"/>
              <a:gd name="connsiteX0" fmla="*/ 0 w 4818888"/>
              <a:gd name="connsiteY0" fmla="*/ 0 h 2606040"/>
              <a:gd name="connsiteX1" fmla="*/ 4818888 w 4818888"/>
              <a:gd name="connsiteY1" fmla="*/ 18288 h 2606040"/>
              <a:gd name="connsiteX2" fmla="*/ 4617720 w 4818888"/>
              <a:gd name="connsiteY2" fmla="*/ 2587752 h 2606040"/>
              <a:gd name="connsiteX3" fmla="*/ 0 w 4818888"/>
              <a:gd name="connsiteY3" fmla="*/ 2606040 h 2606040"/>
              <a:gd name="connsiteX4" fmla="*/ 0 w 4818888"/>
              <a:gd name="connsiteY4" fmla="*/ 0 h 2606040"/>
              <a:gd name="connsiteX0" fmla="*/ 0 w 4846320"/>
              <a:gd name="connsiteY0" fmla="*/ 0 h 2606040"/>
              <a:gd name="connsiteX1" fmla="*/ 4846320 w 4846320"/>
              <a:gd name="connsiteY1" fmla="*/ 91440 h 2606040"/>
              <a:gd name="connsiteX2" fmla="*/ 4617720 w 4846320"/>
              <a:gd name="connsiteY2" fmla="*/ 2587752 h 2606040"/>
              <a:gd name="connsiteX3" fmla="*/ 0 w 4846320"/>
              <a:gd name="connsiteY3" fmla="*/ 2606040 h 2606040"/>
              <a:gd name="connsiteX4" fmla="*/ 0 w 4846320"/>
              <a:gd name="connsiteY4" fmla="*/ 0 h 2606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320" h="2606040">
                <a:moveTo>
                  <a:pt x="0" y="0"/>
                </a:moveTo>
                <a:lnTo>
                  <a:pt x="4846320" y="91440"/>
                </a:lnTo>
                <a:lnTo>
                  <a:pt x="4617720" y="2587752"/>
                </a:lnTo>
                <a:lnTo>
                  <a:pt x="0" y="2606040"/>
                </a:lnTo>
                <a:lnTo>
                  <a:pt x="0" y="0"/>
                </a:lnTo>
                <a:close/>
              </a:path>
            </a:pathLst>
          </a:custGeom>
          <a:solidFill>
            <a:srgbClr val="EFEBE7"/>
          </a:solidFill>
          <a:ln w="1016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9" name="Text Placeholder 16">
            <a:extLst>
              <a:ext uri="{FF2B5EF4-FFF2-40B4-BE49-F238E27FC236}">
                <a16:creationId xmlns:a16="http://schemas.microsoft.com/office/drawing/2014/main" id="{32170604-A760-48AA-81FA-081F853CA2B8}"/>
              </a:ext>
            </a:extLst>
          </p:cNvPr>
          <p:cNvSpPr>
            <a:spLocks noGrp="1"/>
          </p:cNvSpPr>
          <p:nvPr>
            <p:ph type="body" sz="quarter" idx="13" hasCustomPrompt="1"/>
          </p:nvPr>
        </p:nvSpPr>
        <p:spPr>
          <a:xfrm>
            <a:off x="865910" y="2189017"/>
            <a:ext cx="4227513" cy="3807889"/>
          </a:xfrm>
        </p:spPr>
        <p:txBody>
          <a:bodyPr wrap="square"/>
          <a:lstStyle>
            <a:lvl1pPr marL="0" marR="0" indent="0" algn="l" defTabSz="914400" rtl="0" eaLnBrk="1" fontAlgn="auto" latinLnBrk="0" hangingPunct="1">
              <a:lnSpc>
                <a:spcPts val="1800"/>
              </a:lnSpc>
              <a:spcBef>
                <a:spcPts val="0"/>
              </a:spcBef>
              <a:spcAft>
                <a:spcPts val="0"/>
              </a:spcAft>
              <a:buClr>
                <a:srgbClr val="595959"/>
              </a:buClr>
              <a:buSzPts val="1800"/>
              <a:buFont typeface="Arial"/>
              <a:buNone/>
              <a:tabLst/>
              <a:defRPr sz="1500" baseline="0">
                <a:solidFill>
                  <a:srgbClr val="595959"/>
                </a:solidFill>
              </a:defRPr>
            </a:lvl1pPr>
            <a:lvl2pPr marL="685800" indent="-228600" algn="l">
              <a:lnSpc>
                <a:spcPts val="1600"/>
              </a:lnSpc>
              <a:spcBef>
                <a:spcPts val="800"/>
              </a:spcBef>
              <a:buClrTx/>
              <a:buSzPct val="115000"/>
              <a:buFont typeface="Calibri" panose="020F0502020204030204" pitchFamily="34" charset="0"/>
              <a:buChar char="‐"/>
              <a:defRPr lang="en-US" sz="1500" b="0" i="0" u="none" strike="noStrike" cap="none" baseline="0" dirty="0" smtClean="0">
                <a:solidFill>
                  <a:srgbClr val="595959"/>
                </a:solidFill>
                <a:latin typeface="Calibri" panose="020F0502020204030204" pitchFamily="34" charset="0"/>
                <a:ea typeface="Calibri" panose="020F0502020204030204" pitchFamily="34" charset="0"/>
                <a:cs typeface="Calibri" panose="020F0502020204030204" pitchFamily="34" charset="0"/>
                <a:sym typeface="Calibri"/>
              </a:defRPr>
            </a:lvl2pPr>
            <a:lvl3pPr marL="1016000" indent="0">
              <a:buNone/>
              <a:defRPr/>
            </a:lvl3pPr>
            <a:lvl4pPr marL="1485900" indent="0">
              <a:buNone/>
              <a:defRPr/>
            </a:lvl4pPr>
          </a:lstStyle>
          <a:p>
            <a:pPr marL="0" lvl="0" indent="0" algn="l" rtl="0">
              <a:lnSpc>
                <a:spcPts val="1800"/>
              </a:lnSpc>
              <a:spcBef>
                <a:spcPts val="0"/>
              </a:spcBef>
              <a:spcAft>
                <a:spcPts val="0"/>
              </a:spcAft>
              <a:buClr>
                <a:srgbClr val="595959"/>
              </a:buClr>
              <a:buSzPts val="1800"/>
              <a:buNone/>
            </a:pPr>
            <a:r>
              <a:rPr lang="en-US" dirty="0"/>
              <a:t>Enter text here</a:t>
            </a:r>
          </a:p>
          <a:p>
            <a:pPr lvl="1"/>
            <a:r>
              <a:rPr lang="en-US" dirty="0"/>
              <a:t>Indented</a:t>
            </a:r>
          </a:p>
          <a:p>
            <a:pPr lvl="1"/>
            <a:r>
              <a:rPr lang="en-US" dirty="0"/>
              <a:t>Indented</a:t>
            </a:r>
            <a:endParaRPr lang="en-US" sz="1500" dirty="0"/>
          </a:p>
        </p:txBody>
      </p:sp>
      <p:sp>
        <p:nvSpPr>
          <p:cNvPr id="14" name="Text Placeholder 3">
            <a:extLst>
              <a:ext uri="{FF2B5EF4-FFF2-40B4-BE49-F238E27FC236}">
                <a16:creationId xmlns:a16="http://schemas.microsoft.com/office/drawing/2014/main" id="{760460DE-5B1D-4D25-9750-07595CA09EEF}"/>
              </a:ext>
            </a:extLst>
          </p:cNvPr>
          <p:cNvSpPr>
            <a:spLocks noGrp="1"/>
          </p:cNvSpPr>
          <p:nvPr>
            <p:ph type="body" sz="quarter" idx="14" hasCustomPrompt="1"/>
          </p:nvPr>
        </p:nvSpPr>
        <p:spPr>
          <a:xfrm>
            <a:off x="5786439" y="3180869"/>
            <a:ext cx="3940492" cy="2449221"/>
          </a:xfrm>
        </p:spPr>
        <p:txBody>
          <a:bodyPr/>
          <a:lstStyle>
            <a:lvl1pPr marL="50800" indent="0">
              <a:buNone/>
              <a:defRPr lang="en-US" sz="1500" b="0" i="0" u="none" strike="noStrike" cap="none" dirty="0" smtClean="0">
                <a:solidFill>
                  <a:srgbClr val="595959"/>
                </a:solidFill>
                <a:latin typeface="Calibri" panose="020F0502020204030204" pitchFamily="34" charset="0"/>
                <a:ea typeface="Calibri" panose="020F0502020204030204" pitchFamily="34" charset="0"/>
                <a:cs typeface="Calibri" panose="020F0502020204030204" pitchFamily="34" charset="0"/>
                <a:sym typeface="Arial"/>
              </a:defRPr>
            </a:lvl1pPr>
            <a:lvl2pPr marL="228600" marR="0" indent="-225425" algn="l" rtl="0">
              <a:lnSpc>
                <a:spcPts val="1800"/>
              </a:lnSpc>
              <a:spcBef>
                <a:spcPts val="1600"/>
              </a:spcBef>
              <a:spcAft>
                <a:spcPts val="0"/>
              </a:spcAft>
              <a:buClr>
                <a:srgbClr val="00B0F0"/>
              </a:buClr>
              <a:buSzPct val="115000"/>
              <a:buFont typeface="Calibri" panose="020F0502020204030204" pitchFamily="34" charset="0"/>
              <a:buChar char="•"/>
              <a:tabLst/>
              <a:defRPr lang="en-US" sz="1500" b="0" i="0" u="none" strike="noStrike" cap="none" dirty="0" smtClean="0">
                <a:solidFill>
                  <a:srgbClr val="595959"/>
                </a:solidFill>
                <a:latin typeface="Calibri" panose="020F0502020204030204" pitchFamily="34" charset="0"/>
                <a:ea typeface="Calibri" panose="020F0502020204030204" pitchFamily="34" charset="0"/>
                <a:cs typeface="Calibri" panose="020F0502020204030204" pitchFamily="34" charset="0"/>
                <a:sym typeface="Arial"/>
              </a:defRPr>
            </a:lvl2pPr>
            <a:lvl3pPr marL="1016000" indent="0">
              <a:buNone/>
              <a:defRPr/>
            </a:lvl3pPr>
          </a:lstStyle>
          <a:p>
            <a:pPr lvl="0"/>
            <a:r>
              <a:rPr lang="en-US" dirty="0"/>
              <a:t>Enter text here.</a:t>
            </a:r>
          </a:p>
          <a:p>
            <a:pPr lvl="1"/>
            <a:r>
              <a:rPr lang="en-US" dirty="0"/>
              <a:t>First bullet</a:t>
            </a:r>
          </a:p>
          <a:p>
            <a:pPr lvl="1"/>
            <a:r>
              <a:rPr lang="en-US" dirty="0"/>
              <a:t>Second bullet</a:t>
            </a:r>
          </a:p>
          <a:p>
            <a:pPr lvl="1"/>
            <a:endParaRPr lang="en-US" dirty="0"/>
          </a:p>
        </p:txBody>
      </p:sp>
      <p:sp>
        <p:nvSpPr>
          <p:cNvPr id="19" name="Google Shape;102;p14">
            <a:extLst>
              <a:ext uri="{FF2B5EF4-FFF2-40B4-BE49-F238E27FC236}">
                <a16:creationId xmlns:a16="http://schemas.microsoft.com/office/drawing/2014/main" id="{1CC34DA0-DF8C-F94B-8CA0-ED13127B59FA}"/>
              </a:ext>
            </a:extLst>
          </p:cNvPr>
          <p:cNvSpPr txBox="1"/>
          <p:nvPr userDrawn="1"/>
        </p:nvSpPr>
        <p:spPr>
          <a:xfrm rot="16200000">
            <a:off x="9214895" y="4055308"/>
            <a:ext cx="5355218" cy="141794"/>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lang="en-US" sz="800" dirty="0">
                <a:solidFill>
                  <a:srgbClr val="595959"/>
                </a:solidFill>
                <a:latin typeface="Calibri"/>
                <a:ea typeface="Calibri"/>
                <a:cs typeface="Calibri"/>
                <a:sym typeface="Calibri"/>
              </a:rPr>
              <a:t>© Houghton Mifflin Harcourt Publishing Company	</a:t>
            </a:r>
            <a:endParaRPr sz="80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974120"/>
      </p:ext>
    </p:extLst>
  </p:cSld>
  <p:clrMapOvr>
    <a:masterClrMapping/>
  </p:clrMapOvr>
  <p:extLst>
    <p:ext uri="{DCECCB84-F9BA-43D5-87BE-67443E8EF086}">
      <p15:sldGuideLst xmlns:p15="http://schemas.microsoft.com/office/powerpoint/2012/main">
        <p15:guide id="2" pos="3720">
          <p15:clr>
            <a:srgbClr val="FBAE40"/>
          </p15:clr>
        </p15:guide>
        <p15:guide id="3" orient="horz" pos="1440">
          <p15:clr>
            <a:srgbClr val="FBAE40"/>
          </p15:clr>
        </p15:guide>
        <p15:guide id="4" orient="horz" pos="1128">
          <p15:clr>
            <a:srgbClr val="FBAE40"/>
          </p15:clr>
        </p15:guide>
        <p15:guide id="5" pos="75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tice &amp; Note Fic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7C8ADC3-368C-4E10-9FDB-37E9FA7B9E14}"/>
              </a:ext>
              <a:ext uri="{C183D7F6-B498-43B3-948B-1728B52AA6E4}">
                <adec:decorative xmlns:adec="http://schemas.microsoft.com/office/drawing/2017/decorative" val="1"/>
              </a:ext>
            </a:extLst>
          </p:cNvPr>
          <p:cNvGrpSpPr/>
          <p:nvPr userDrawn="1"/>
        </p:nvGrpSpPr>
        <p:grpSpPr>
          <a:xfrm>
            <a:off x="0" y="889000"/>
            <a:ext cx="12192000" cy="5969000"/>
            <a:chOff x="-149464" y="878726"/>
            <a:chExt cx="12192000" cy="5969000"/>
          </a:xfrm>
        </p:grpSpPr>
        <p:sp>
          <p:nvSpPr>
            <p:cNvPr id="10" name="Rectangle 9">
              <a:extLst>
                <a:ext uri="{FF2B5EF4-FFF2-40B4-BE49-F238E27FC236}">
                  <a16:creationId xmlns:a16="http://schemas.microsoft.com/office/drawing/2014/main" id="{5FA0477E-287E-48BE-9759-1CBF7CF20940}"/>
                </a:ext>
                <a:ext uri="{C183D7F6-B498-43B3-948B-1728B52AA6E4}">
                  <adec:decorative xmlns:adec="http://schemas.microsoft.com/office/drawing/2017/decorative" val="1"/>
                </a:ext>
              </a:extLst>
            </p:cNvPr>
            <p:cNvSpPr/>
            <p:nvPr/>
          </p:nvSpPr>
          <p:spPr>
            <a:xfrm>
              <a:off x="-149464" y="878726"/>
              <a:ext cx="12192000" cy="5969000"/>
            </a:xfrm>
            <a:prstGeom prst="rect">
              <a:avLst/>
            </a:prstGeom>
            <a:solidFill>
              <a:srgbClr val="26D6D7">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2">
              <a:extLst>
                <a:ext uri="{FF2B5EF4-FFF2-40B4-BE49-F238E27FC236}">
                  <a16:creationId xmlns:a16="http://schemas.microsoft.com/office/drawing/2014/main" id="{289C4B88-A604-470C-8961-A14CA9059DF4}"/>
                </a:ext>
                <a:ext uri="{C183D7F6-B498-43B3-948B-1728B52AA6E4}">
                  <adec:decorative xmlns:adec="http://schemas.microsoft.com/office/drawing/2017/decorative" val="1"/>
                </a:ext>
              </a:extLst>
            </p:cNvPr>
            <p:cNvSpPr/>
            <p:nvPr userDrawn="1"/>
          </p:nvSpPr>
          <p:spPr>
            <a:xfrm>
              <a:off x="370876" y="947062"/>
              <a:ext cx="7452360" cy="5214437"/>
            </a:xfrm>
            <a:custGeom>
              <a:avLst/>
              <a:gdLst>
                <a:gd name="connsiteX0" fmla="*/ 0 w 7799832"/>
                <a:gd name="connsiteY0" fmla="*/ 0 h 5440262"/>
                <a:gd name="connsiteX1" fmla="*/ 7799832 w 7799832"/>
                <a:gd name="connsiteY1" fmla="*/ 0 h 5440262"/>
                <a:gd name="connsiteX2" fmla="*/ 7799832 w 7799832"/>
                <a:gd name="connsiteY2" fmla="*/ 5440262 h 5440262"/>
                <a:gd name="connsiteX3" fmla="*/ 0 w 7799832"/>
                <a:gd name="connsiteY3" fmla="*/ 5440262 h 5440262"/>
                <a:gd name="connsiteX4" fmla="*/ 0 w 7799832"/>
                <a:gd name="connsiteY4" fmla="*/ 0 h 5440262"/>
                <a:gd name="connsiteX0" fmla="*/ 0 w 8631936"/>
                <a:gd name="connsiteY0" fmla="*/ 18288 h 5458550"/>
                <a:gd name="connsiteX1" fmla="*/ 8631936 w 8631936"/>
                <a:gd name="connsiteY1" fmla="*/ 0 h 5458550"/>
                <a:gd name="connsiteX2" fmla="*/ 7799832 w 8631936"/>
                <a:gd name="connsiteY2" fmla="*/ 5458550 h 5458550"/>
                <a:gd name="connsiteX3" fmla="*/ 0 w 8631936"/>
                <a:gd name="connsiteY3" fmla="*/ 5458550 h 5458550"/>
                <a:gd name="connsiteX4" fmla="*/ 0 w 8631936"/>
                <a:gd name="connsiteY4" fmla="*/ 18288 h 5458550"/>
                <a:gd name="connsiteX0" fmla="*/ 0 w 8631936"/>
                <a:gd name="connsiteY0" fmla="*/ 2202 h 5442464"/>
                <a:gd name="connsiteX1" fmla="*/ 8631936 w 8631936"/>
                <a:gd name="connsiteY1" fmla="*/ 0 h 5442464"/>
                <a:gd name="connsiteX2" fmla="*/ 7799832 w 8631936"/>
                <a:gd name="connsiteY2" fmla="*/ 5442464 h 5442464"/>
                <a:gd name="connsiteX3" fmla="*/ 0 w 8631936"/>
                <a:gd name="connsiteY3" fmla="*/ 5442464 h 5442464"/>
                <a:gd name="connsiteX4" fmla="*/ 0 w 8631936"/>
                <a:gd name="connsiteY4" fmla="*/ 2202 h 5442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1936" h="5442464">
                  <a:moveTo>
                    <a:pt x="0" y="2202"/>
                  </a:moveTo>
                  <a:lnTo>
                    <a:pt x="8631936" y="0"/>
                  </a:lnTo>
                  <a:lnTo>
                    <a:pt x="7799832" y="5442464"/>
                  </a:lnTo>
                  <a:lnTo>
                    <a:pt x="0" y="5442464"/>
                  </a:lnTo>
                  <a:lnTo>
                    <a:pt x="0" y="2202"/>
                  </a:lnTo>
                  <a:close/>
                </a:path>
              </a:pathLst>
            </a:custGeom>
            <a:solidFill>
              <a:schemeClr val="bg1"/>
            </a:solidFill>
            <a:ln w="152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Rectangle 4">
            <a:extLst>
              <a:ext uri="{FF2B5EF4-FFF2-40B4-BE49-F238E27FC236}">
                <a16:creationId xmlns:a16="http://schemas.microsoft.com/office/drawing/2014/main" id="{B09AF7CF-DAF9-4D40-8D24-B842EE34B63C}"/>
              </a:ext>
              <a:ext uri="{C183D7F6-B498-43B3-948B-1728B52AA6E4}">
                <adec:decorative xmlns:adec="http://schemas.microsoft.com/office/drawing/2017/decorative" val="1"/>
              </a:ext>
            </a:extLst>
          </p:cNvPr>
          <p:cNvSpPr/>
          <p:nvPr userDrawn="1"/>
        </p:nvSpPr>
        <p:spPr>
          <a:xfrm>
            <a:off x="6006219" y="3123651"/>
            <a:ext cx="4610100" cy="2469271"/>
          </a:xfrm>
          <a:custGeom>
            <a:avLst/>
            <a:gdLst>
              <a:gd name="connsiteX0" fmla="*/ 0 w 4654296"/>
              <a:gd name="connsiteY0" fmla="*/ 0 h 2606040"/>
              <a:gd name="connsiteX1" fmla="*/ 4654296 w 4654296"/>
              <a:gd name="connsiteY1" fmla="*/ 0 h 2606040"/>
              <a:gd name="connsiteX2" fmla="*/ 4654296 w 4654296"/>
              <a:gd name="connsiteY2" fmla="*/ 2606040 h 2606040"/>
              <a:gd name="connsiteX3" fmla="*/ 0 w 4654296"/>
              <a:gd name="connsiteY3" fmla="*/ 2606040 h 2606040"/>
              <a:gd name="connsiteX4" fmla="*/ 0 w 4654296"/>
              <a:gd name="connsiteY4" fmla="*/ 0 h 2606040"/>
              <a:gd name="connsiteX0" fmla="*/ 0 w 4828032"/>
              <a:gd name="connsiteY0" fmla="*/ 0 h 2606040"/>
              <a:gd name="connsiteX1" fmla="*/ 4828032 w 4828032"/>
              <a:gd name="connsiteY1" fmla="*/ 0 h 2606040"/>
              <a:gd name="connsiteX2" fmla="*/ 4654296 w 4828032"/>
              <a:gd name="connsiteY2" fmla="*/ 2606040 h 2606040"/>
              <a:gd name="connsiteX3" fmla="*/ 0 w 4828032"/>
              <a:gd name="connsiteY3" fmla="*/ 2606040 h 2606040"/>
              <a:gd name="connsiteX4" fmla="*/ 0 w 4828032"/>
              <a:gd name="connsiteY4" fmla="*/ 0 h 2606040"/>
              <a:gd name="connsiteX0" fmla="*/ 0 w 4818888"/>
              <a:gd name="connsiteY0" fmla="*/ 0 h 2606040"/>
              <a:gd name="connsiteX1" fmla="*/ 4818888 w 4818888"/>
              <a:gd name="connsiteY1" fmla="*/ 18288 h 2606040"/>
              <a:gd name="connsiteX2" fmla="*/ 4654296 w 4818888"/>
              <a:gd name="connsiteY2" fmla="*/ 2606040 h 2606040"/>
              <a:gd name="connsiteX3" fmla="*/ 0 w 4818888"/>
              <a:gd name="connsiteY3" fmla="*/ 2606040 h 2606040"/>
              <a:gd name="connsiteX4" fmla="*/ 0 w 4818888"/>
              <a:gd name="connsiteY4" fmla="*/ 0 h 2606040"/>
              <a:gd name="connsiteX0" fmla="*/ 0 w 4818888"/>
              <a:gd name="connsiteY0" fmla="*/ 0 h 2606040"/>
              <a:gd name="connsiteX1" fmla="*/ 4818888 w 4818888"/>
              <a:gd name="connsiteY1" fmla="*/ 18288 h 2606040"/>
              <a:gd name="connsiteX2" fmla="*/ 4617720 w 4818888"/>
              <a:gd name="connsiteY2" fmla="*/ 2587752 h 2606040"/>
              <a:gd name="connsiteX3" fmla="*/ 0 w 4818888"/>
              <a:gd name="connsiteY3" fmla="*/ 2606040 h 2606040"/>
              <a:gd name="connsiteX4" fmla="*/ 0 w 4818888"/>
              <a:gd name="connsiteY4" fmla="*/ 0 h 2606040"/>
              <a:gd name="connsiteX0" fmla="*/ 0 w 4846320"/>
              <a:gd name="connsiteY0" fmla="*/ 0 h 2606040"/>
              <a:gd name="connsiteX1" fmla="*/ 4846320 w 4846320"/>
              <a:gd name="connsiteY1" fmla="*/ 91440 h 2606040"/>
              <a:gd name="connsiteX2" fmla="*/ 4617720 w 4846320"/>
              <a:gd name="connsiteY2" fmla="*/ 2587752 h 2606040"/>
              <a:gd name="connsiteX3" fmla="*/ 0 w 4846320"/>
              <a:gd name="connsiteY3" fmla="*/ 2606040 h 2606040"/>
              <a:gd name="connsiteX4" fmla="*/ 0 w 4846320"/>
              <a:gd name="connsiteY4" fmla="*/ 0 h 2606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320" h="2606040">
                <a:moveTo>
                  <a:pt x="0" y="0"/>
                </a:moveTo>
                <a:lnTo>
                  <a:pt x="4846320" y="91440"/>
                </a:lnTo>
                <a:lnTo>
                  <a:pt x="4617720" y="2587752"/>
                </a:lnTo>
                <a:lnTo>
                  <a:pt x="0" y="2606040"/>
                </a:lnTo>
                <a:lnTo>
                  <a:pt x="0" y="0"/>
                </a:lnTo>
                <a:close/>
              </a:path>
            </a:pathLst>
          </a:custGeom>
          <a:solidFill>
            <a:srgbClr val="EFEBE7"/>
          </a:solidFill>
          <a:ln w="101600" cap="rnd" cmpd="sng" algn="ctr">
            <a:solidFill>
              <a:schemeClr val="bg1"/>
            </a:solidFill>
            <a:prstDash val="solid"/>
          </a:ln>
          <a:effectLst/>
        </p:spPr>
        <p:txBody>
          <a:bodyPr rtlCol="0" anchor="ctr"/>
          <a:lstStyle/>
          <a:p>
            <a:pPr algn="ctr">
              <a:buClr>
                <a:srgbClr val="000000"/>
              </a:buClr>
              <a:defRPr/>
            </a:pPr>
            <a:endParaRPr lang="en-US" sz="1400" kern="0" dirty="0">
              <a:solidFill>
                <a:srgbClr val="FFFFFF"/>
              </a:solidFill>
              <a:latin typeface="Calibri" panose="020F0502020204030204" pitchFamily="34" charset="0"/>
              <a:cs typeface="Calibri" panose="020F0502020204030204" pitchFamily="34" charset="0"/>
              <a:sym typeface="Arial"/>
            </a:endParaRPr>
          </a:p>
        </p:txBody>
      </p:sp>
      <p:pic>
        <p:nvPicPr>
          <p:cNvPr id="64" name="Picture 63">
            <a:extLst>
              <a:ext uri="{FF2B5EF4-FFF2-40B4-BE49-F238E27FC236}">
                <a16:creationId xmlns:a16="http://schemas.microsoft.com/office/drawing/2014/main" id="{B6D62D63-ECE1-2044-9692-C2A796311DD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921" y="1022767"/>
            <a:ext cx="773155" cy="1080143"/>
          </a:xfrm>
          <a:prstGeom prst="rect">
            <a:avLst/>
          </a:prstGeom>
          <a:noFill/>
          <a:ln>
            <a:noFill/>
          </a:ln>
        </p:spPr>
      </p:pic>
      <p:sp>
        <p:nvSpPr>
          <p:cNvPr id="36" name="Google Shape;102;p14">
            <a:extLst>
              <a:ext uri="{FF2B5EF4-FFF2-40B4-BE49-F238E27FC236}">
                <a16:creationId xmlns:a16="http://schemas.microsoft.com/office/drawing/2014/main" id="{C68F8534-082C-9444-8864-FF70686A4351}"/>
              </a:ext>
            </a:extLst>
          </p:cNvPr>
          <p:cNvSpPr txBox="1"/>
          <p:nvPr userDrawn="1"/>
        </p:nvSpPr>
        <p:spPr>
          <a:xfrm rot="16200000">
            <a:off x="9214895" y="4055308"/>
            <a:ext cx="5355218" cy="141794"/>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lang="en-US" sz="800" dirty="0">
                <a:solidFill>
                  <a:srgbClr val="595959"/>
                </a:solidFill>
                <a:latin typeface="Calibri"/>
                <a:ea typeface="Calibri"/>
                <a:cs typeface="Calibri"/>
                <a:sym typeface="Calibri"/>
              </a:rPr>
              <a:t>© Houghton Mifflin Harcourt Publishing Company	</a:t>
            </a:r>
            <a:endParaRPr sz="800" dirty="0">
              <a:solidFill>
                <a:srgbClr val="595959"/>
              </a:solidFill>
              <a:latin typeface="Calibri" panose="020F0502020204030204" pitchFamily="34" charset="0"/>
              <a:cs typeface="Calibri" panose="020F0502020204030204" pitchFamily="34" charset="0"/>
            </a:endParaRPr>
          </a:p>
        </p:txBody>
      </p:sp>
      <p:sp>
        <p:nvSpPr>
          <p:cNvPr id="6" name="Title 5">
            <a:extLst>
              <a:ext uri="{FF2B5EF4-FFF2-40B4-BE49-F238E27FC236}">
                <a16:creationId xmlns:a16="http://schemas.microsoft.com/office/drawing/2014/main" id="{FB13C91B-ADB2-4BE4-9DCB-A788C7317779}"/>
              </a:ext>
            </a:extLst>
          </p:cNvPr>
          <p:cNvSpPr>
            <a:spLocks noGrp="1"/>
          </p:cNvSpPr>
          <p:nvPr>
            <p:ph type="title" hasCustomPrompt="1"/>
          </p:nvPr>
        </p:nvSpPr>
        <p:spPr>
          <a:xfrm>
            <a:off x="856430" y="1207040"/>
            <a:ext cx="3329763" cy="592211"/>
          </a:xfrm>
        </p:spPr>
        <p:txBody>
          <a:bodyPr/>
          <a:lstStyle>
            <a:lvl1pPr>
              <a:defRPr sz="2600" b="1">
                <a:solidFill>
                  <a:srgbClr val="595959"/>
                </a:solidFill>
              </a:defRPr>
            </a:lvl1pPr>
          </a:lstStyle>
          <a:p>
            <a:r>
              <a:rPr lang="en-US" dirty="0"/>
              <a:t>Title</a:t>
            </a:r>
          </a:p>
        </p:txBody>
      </p:sp>
      <p:sp>
        <p:nvSpPr>
          <p:cNvPr id="4" name="Text Placeholder 3">
            <a:extLst>
              <a:ext uri="{FF2B5EF4-FFF2-40B4-BE49-F238E27FC236}">
                <a16:creationId xmlns:a16="http://schemas.microsoft.com/office/drawing/2014/main" id="{A15709F4-6AC6-400C-AA77-1FE8FBC0ACD7}"/>
              </a:ext>
            </a:extLst>
          </p:cNvPr>
          <p:cNvSpPr>
            <a:spLocks noGrp="1"/>
          </p:cNvSpPr>
          <p:nvPr>
            <p:ph type="body" sz="quarter" idx="15" hasCustomPrompt="1"/>
          </p:nvPr>
        </p:nvSpPr>
        <p:spPr>
          <a:xfrm>
            <a:off x="856430" y="1891167"/>
            <a:ext cx="5054600" cy="887588"/>
          </a:xfrm>
        </p:spPr>
        <p:txBody>
          <a:bodyPr/>
          <a:lstStyle>
            <a:lvl1pPr marL="0" marR="0" indent="0" algn="l" defTabSz="914400" rtl="0" eaLnBrk="1" fontAlgn="auto" latinLnBrk="0" hangingPunct="1">
              <a:lnSpc>
                <a:spcPts val="1800"/>
              </a:lnSpc>
              <a:spcBef>
                <a:spcPts val="0"/>
              </a:spcBef>
              <a:spcAft>
                <a:spcPts val="0"/>
              </a:spcAft>
              <a:buClr>
                <a:schemeClr val="dk1"/>
              </a:buClr>
              <a:buSzPts val="2800"/>
              <a:buFont typeface="Arial"/>
              <a:buNone/>
              <a:tabLst/>
              <a:defRPr sz="1500">
                <a:solidFill>
                  <a:srgbClr val="595959"/>
                </a:solidFill>
              </a:defRPr>
            </a:lvl1pPr>
          </a:lstStyle>
          <a:p>
            <a:pPr marL="0" marR="0" lvl="0" indent="0" algn="l" defTabSz="914400" rtl="0" eaLnBrk="1" fontAlgn="auto" latinLnBrk="0" hangingPunct="1">
              <a:lnSpc>
                <a:spcPts val="1800"/>
              </a:lnSpc>
              <a:spcBef>
                <a:spcPts val="0"/>
              </a:spcBef>
              <a:spcAft>
                <a:spcPts val="0"/>
              </a:spcAft>
              <a:buClr>
                <a:schemeClr val="dk1"/>
              </a:buClr>
              <a:buSzPts val="2800"/>
              <a:buFont typeface="Arial"/>
              <a:buNone/>
              <a:tabLst/>
              <a:defRPr/>
            </a:pPr>
            <a:r>
              <a:rPr lang="en-US" sz="1500" b="0" i="0" u="none" strike="noStrike" cap="none" dirty="0">
                <a:solidFill>
                  <a:srgbClr val="595959"/>
                </a:solidFill>
                <a:effectLst/>
                <a:latin typeface="Calibri" panose="020F0502020204030204" pitchFamily="34" charset="0"/>
                <a:ea typeface="Arial"/>
                <a:cs typeface="Calibri" panose="020F0502020204030204" pitchFamily="34" charset="0"/>
                <a:sym typeface="Arial"/>
              </a:rPr>
              <a:t>Enter text</a:t>
            </a:r>
            <a:endParaRPr lang="en-US" sz="1500" dirty="0">
              <a:solidFill>
                <a:srgbClr val="595959"/>
              </a:solidFill>
              <a:latin typeface="Calibri" panose="020F0502020204030204" pitchFamily="34" charset="0"/>
              <a:cs typeface="Calibri"/>
            </a:endParaRPr>
          </a:p>
        </p:txBody>
      </p:sp>
      <p:pic>
        <p:nvPicPr>
          <p:cNvPr id="24" name="Picture 23" descr="The letters C C are used to indicate the Contrasts and Contradictions signpost.">
            <a:extLst>
              <a:ext uri="{FF2B5EF4-FFF2-40B4-BE49-F238E27FC236}">
                <a16:creationId xmlns:a16="http://schemas.microsoft.com/office/drawing/2014/main" id="{C9BA1882-037A-4DFA-AB5B-7F69A8684288}"/>
              </a:ext>
            </a:extLst>
          </p:cNvPr>
          <p:cNvPicPr>
            <a:picLocks noChangeAspect="1"/>
          </p:cNvPicPr>
          <p:nvPr userDrawn="1"/>
        </p:nvPicPr>
        <p:blipFill>
          <a:blip r:embed="rId3"/>
          <a:stretch>
            <a:fillRect/>
          </a:stretch>
        </p:blipFill>
        <p:spPr>
          <a:xfrm>
            <a:off x="1471574" y="2817431"/>
            <a:ext cx="292100" cy="279400"/>
          </a:xfrm>
          <a:prstGeom prst="rect">
            <a:avLst/>
          </a:prstGeom>
        </p:spPr>
      </p:pic>
      <p:sp>
        <p:nvSpPr>
          <p:cNvPr id="5" name="Text Placeholder 4">
            <a:extLst>
              <a:ext uri="{FF2B5EF4-FFF2-40B4-BE49-F238E27FC236}">
                <a16:creationId xmlns:a16="http://schemas.microsoft.com/office/drawing/2014/main" id="{931C804A-1C63-4EBC-8B8E-435CCECACDF8}"/>
              </a:ext>
            </a:extLst>
          </p:cNvPr>
          <p:cNvSpPr>
            <a:spLocks noGrp="1"/>
          </p:cNvSpPr>
          <p:nvPr>
            <p:ph type="body" sz="quarter" idx="22" hasCustomPrompt="1"/>
          </p:nvPr>
        </p:nvSpPr>
        <p:spPr>
          <a:xfrm>
            <a:off x="1888970" y="2789724"/>
            <a:ext cx="3307239" cy="352074"/>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pic>
        <p:nvPicPr>
          <p:cNvPr id="25" name="Picture 24" descr="The letters A M are used to indicate the Aha Moment signpost.">
            <a:extLst>
              <a:ext uri="{FF2B5EF4-FFF2-40B4-BE49-F238E27FC236}">
                <a16:creationId xmlns:a16="http://schemas.microsoft.com/office/drawing/2014/main" id="{9A46070B-A6A5-48C7-9E7D-CD828C34CDD5}"/>
              </a:ext>
            </a:extLst>
          </p:cNvPr>
          <p:cNvPicPr>
            <a:picLocks noChangeAspect="1"/>
          </p:cNvPicPr>
          <p:nvPr userDrawn="1"/>
        </p:nvPicPr>
        <p:blipFill>
          <a:blip r:embed="rId4"/>
          <a:stretch>
            <a:fillRect/>
          </a:stretch>
        </p:blipFill>
        <p:spPr>
          <a:xfrm>
            <a:off x="1427124" y="3333836"/>
            <a:ext cx="381000" cy="279400"/>
          </a:xfrm>
          <a:prstGeom prst="rect">
            <a:avLst/>
          </a:prstGeom>
        </p:spPr>
      </p:pic>
      <p:sp>
        <p:nvSpPr>
          <p:cNvPr id="34" name="Text Placeholder 4">
            <a:extLst>
              <a:ext uri="{FF2B5EF4-FFF2-40B4-BE49-F238E27FC236}">
                <a16:creationId xmlns:a16="http://schemas.microsoft.com/office/drawing/2014/main" id="{CBC2A0E4-B95F-40F0-AF06-B17756479BED}"/>
              </a:ext>
            </a:extLst>
          </p:cNvPr>
          <p:cNvSpPr>
            <a:spLocks noGrp="1"/>
          </p:cNvSpPr>
          <p:nvPr>
            <p:ph type="body" sz="quarter" idx="29" hasCustomPrompt="1"/>
          </p:nvPr>
        </p:nvSpPr>
        <p:spPr>
          <a:xfrm>
            <a:off x="1888970" y="3306530"/>
            <a:ext cx="3307239" cy="352074"/>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pic>
        <p:nvPicPr>
          <p:cNvPr id="26" name="Picture 25" descr="The letters W W are used to indicate the Words to the Wiser signpost.">
            <a:extLst>
              <a:ext uri="{FF2B5EF4-FFF2-40B4-BE49-F238E27FC236}">
                <a16:creationId xmlns:a16="http://schemas.microsoft.com/office/drawing/2014/main" id="{2CAFE8C7-4EA2-4E09-B4FC-F44CEEA30044}"/>
              </a:ext>
            </a:extLst>
          </p:cNvPr>
          <p:cNvPicPr>
            <a:picLocks noChangeAspect="1"/>
          </p:cNvPicPr>
          <p:nvPr userDrawn="1"/>
        </p:nvPicPr>
        <p:blipFill>
          <a:blip r:embed="rId5"/>
          <a:stretch>
            <a:fillRect/>
          </a:stretch>
        </p:blipFill>
        <p:spPr>
          <a:xfrm>
            <a:off x="1389024" y="3850241"/>
            <a:ext cx="457200" cy="279400"/>
          </a:xfrm>
          <a:prstGeom prst="rect">
            <a:avLst/>
          </a:prstGeom>
        </p:spPr>
      </p:pic>
      <p:sp>
        <p:nvSpPr>
          <p:cNvPr id="33" name="Text Placeholder 4">
            <a:extLst>
              <a:ext uri="{FF2B5EF4-FFF2-40B4-BE49-F238E27FC236}">
                <a16:creationId xmlns:a16="http://schemas.microsoft.com/office/drawing/2014/main" id="{132E2B5B-2F0D-4F97-A144-CF804FC40C69}"/>
              </a:ext>
            </a:extLst>
          </p:cNvPr>
          <p:cNvSpPr>
            <a:spLocks noGrp="1"/>
          </p:cNvSpPr>
          <p:nvPr>
            <p:ph type="body" sz="quarter" idx="28" hasCustomPrompt="1"/>
          </p:nvPr>
        </p:nvSpPr>
        <p:spPr>
          <a:xfrm>
            <a:off x="1888970" y="3823336"/>
            <a:ext cx="3307239" cy="352074"/>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pic>
        <p:nvPicPr>
          <p:cNvPr id="27" name="Picture 26" descr="The letters T Q are used to indicate the Tough Questions signpost.">
            <a:extLst>
              <a:ext uri="{FF2B5EF4-FFF2-40B4-BE49-F238E27FC236}">
                <a16:creationId xmlns:a16="http://schemas.microsoft.com/office/drawing/2014/main" id="{7A90029E-7314-4BA7-864A-67797D49A8D1}"/>
              </a:ext>
            </a:extLst>
          </p:cNvPr>
          <p:cNvPicPr>
            <a:picLocks noChangeAspect="1"/>
          </p:cNvPicPr>
          <p:nvPr userDrawn="1"/>
        </p:nvPicPr>
        <p:blipFill>
          <a:blip r:embed="rId6"/>
          <a:stretch>
            <a:fillRect/>
          </a:stretch>
        </p:blipFill>
        <p:spPr>
          <a:xfrm>
            <a:off x="1446174" y="4366646"/>
            <a:ext cx="342900" cy="279400"/>
          </a:xfrm>
          <a:prstGeom prst="rect">
            <a:avLst/>
          </a:prstGeom>
        </p:spPr>
      </p:pic>
      <p:sp>
        <p:nvSpPr>
          <p:cNvPr id="32" name="Text Placeholder 4">
            <a:extLst>
              <a:ext uri="{FF2B5EF4-FFF2-40B4-BE49-F238E27FC236}">
                <a16:creationId xmlns:a16="http://schemas.microsoft.com/office/drawing/2014/main" id="{EDF85E92-0963-411D-B105-988311C87150}"/>
              </a:ext>
            </a:extLst>
          </p:cNvPr>
          <p:cNvSpPr>
            <a:spLocks noGrp="1"/>
          </p:cNvSpPr>
          <p:nvPr>
            <p:ph type="body" sz="quarter" idx="27" hasCustomPrompt="1"/>
          </p:nvPr>
        </p:nvSpPr>
        <p:spPr>
          <a:xfrm>
            <a:off x="1888970" y="4340142"/>
            <a:ext cx="3307239" cy="352074"/>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pic>
        <p:nvPicPr>
          <p:cNvPr id="28" name="Picture 27" descr="The letters A A are used to indicate the Again and Again signpost.">
            <a:extLst>
              <a:ext uri="{FF2B5EF4-FFF2-40B4-BE49-F238E27FC236}">
                <a16:creationId xmlns:a16="http://schemas.microsoft.com/office/drawing/2014/main" id="{72F1A337-5AF8-4368-93AB-341B0142BF7C}"/>
              </a:ext>
            </a:extLst>
          </p:cNvPr>
          <p:cNvPicPr>
            <a:picLocks noChangeAspect="1"/>
          </p:cNvPicPr>
          <p:nvPr userDrawn="1"/>
        </p:nvPicPr>
        <p:blipFill>
          <a:blip r:embed="rId7"/>
          <a:stretch>
            <a:fillRect/>
          </a:stretch>
        </p:blipFill>
        <p:spPr>
          <a:xfrm>
            <a:off x="1446174" y="4883051"/>
            <a:ext cx="342900" cy="279400"/>
          </a:xfrm>
          <a:prstGeom prst="rect">
            <a:avLst/>
          </a:prstGeom>
        </p:spPr>
      </p:pic>
      <p:sp>
        <p:nvSpPr>
          <p:cNvPr id="31" name="Text Placeholder 4">
            <a:extLst>
              <a:ext uri="{FF2B5EF4-FFF2-40B4-BE49-F238E27FC236}">
                <a16:creationId xmlns:a16="http://schemas.microsoft.com/office/drawing/2014/main" id="{3501E3A5-EA64-4940-9F33-D9E68439CA7C}"/>
              </a:ext>
            </a:extLst>
          </p:cNvPr>
          <p:cNvSpPr>
            <a:spLocks noGrp="1"/>
          </p:cNvSpPr>
          <p:nvPr>
            <p:ph type="body" sz="quarter" idx="26" hasCustomPrompt="1"/>
          </p:nvPr>
        </p:nvSpPr>
        <p:spPr>
          <a:xfrm>
            <a:off x="1888970" y="4856948"/>
            <a:ext cx="3307239" cy="352074"/>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pic>
        <p:nvPicPr>
          <p:cNvPr id="29" name="Picture 28" descr="The letters M M are used to indicate the Memory Moment signpost.">
            <a:extLst>
              <a:ext uri="{FF2B5EF4-FFF2-40B4-BE49-F238E27FC236}">
                <a16:creationId xmlns:a16="http://schemas.microsoft.com/office/drawing/2014/main" id="{D9557CF7-596F-475D-AD61-DBEEA98A6901}"/>
              </a:ext>
            </a:extLst>
          </p:cNvPr>
          <p:cNvPicPr>
            <a:picLocks noChangeAspect="1"/>
          </p:cNvPicPr>
          <p:nvPr userDrawn="1"/>
        </p:nvPicPr>
        <p:blipFill>
          <a:blip r:embed="rId8"/>
          <a:stretch>
            <a:fillRect/>
          </a:stretch>
        </p:blipFill>
        <p:spPr>
          <a:xfrm>
            <a:off x="1414424" y="5399457"/>
            <a:ext cx="406400" cy="279400"/>
          </a:xfrm>
          <a:prstGeom prst="rect">
            <a:avLst/>
          </a:prstGeom>
        </p:spPr>
      </p:pic>
      <p:sp>
        <p:nvSpPr>
          <p:cNvPr id="30" name="Text Placeholder 4">
            <a:extLst>
              <a:ext uri="{FF2B5EF4-FFF2-40B4-BE49-F238E27FC236}">
                <a16:creationId xmlns:a16="http://schemas.microsoft.com/office/drawing/2014/main" id="{427387D0-D2B3-4556-871E-46CE1892650F}"/>
              </a:ext>
            </a:extLst>
          </p:cNvPr>
          <p:cNvSpPr>
            <a:spLocks noGrp="1"/>
          </p:cNvSpPr>
          <p:nvPr>
            <p:ph type="body" sz="quarter" idx="25" hasCustomPrompt="1"/>
          </p:nvPr>
        </p:nvSpPr>
        <p:spPr>
          <a:xfrm>
            <a:off x="1888970" y="5373752"/>
            <a:ext cx="3307239" cy="352074"/>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sp>
        <p:nvSpPr>
          <p:cNvPr id="9" name="Text Placeholder 8">
            <a:extLst>
              <a:ext uri="{FF2B5EF4-FFF2-40B4-BE49-F238E27FC236}">
                <a16:creationId xmlns:a16="http://schemas.microsoft.com/office/drawing/2014/main" id="{3FB222D0-5E68-47EF-B8AF-7678A1BED120}"/>
              </a:ext>
            </a:extLst>
          </p:cNvPr>
          <p:cNvSpPr>
            <a:spLocks noGrp="1"/>
          </p:cNvSpPr>
          <p:nvPr>
            <p:ph type="body" sz="quarter" idx="23" hasCustomPrompt="1"/>
          </p:nvPr>
        </p:nvSpPr>
        <p:spPr>
          <a:xfrm>
            <a:off x="6228324" y="3868616"/>
            <a:ext cx="4105656" cy="639589"/>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sp>
        <p:nvSpPr>
          <p:cNvPr id="13" name="Text Placeholder 12">
            <a:extLst>
              <a:ext uri="{FF2B5EF4-FFF2-40B4-BE49-F238E27FC236}">
                <a16:creationId xmlns:a16="http://schemas.microsoft.com/office/drawing/2014/main" id="{4614ED55-0E7C-409C-B946-122A25C04EA6}"/>
              </a:ext>
            </a:extLst>
          </p:cNvPr>
          <p:cNvSpPr>
            <a:spLocks noGrp="1"/>
          </p:cNvSpPr>
          <p:nvPr>
            <p:ph type="body" sz="quarter" idx="24" hasCustomPrompt="1"/>
          </p:nvPr>
        </p:nvSpPr>
        <p:spPr>
          <a:xfrm>
            <a:off x="6233070" y="4337156"/>
            <a:ext cx="4105656" cy="1106714"/>
          </a:xfrm>
        </p:spPr>
        <p:txBody>
          <a:bodyPr/>
          <a:lstStyle>
            <a:lvl1pPr marL="228600" indent="-228600">
              <a:lnSpc>
                <a:spcPts val="1800"/>
              </a:lnSpc>
              <a:spcBef>
                <a:spcPts val="1600"/>
              </a:spcBef>
              <a:buClr>
                <a:srgbClr val="00B0F0"/>
              </a:buClr>
              <a:buSzPct val="115000"/>
              <a:buFont typeface="Calibri" panose="020F0502020204030204" pitchFamily="34" charset="0"/>
              <a:buChar char="•"/>
              <a:defRPr sz="1500">
                <a:solidFill>
                  <a:srgbClr val="595959"/>
                </a:solidFill>
              </a:defRPr>
            </a:lvl1pPr>
          </a:lstStyle>
          <a:p>
            <a:pPr lvl="0"/>
            <a:r>
              <a:rPr lang="en-US" dirty="0"/>
              <a:t>Bulleted list</a:t>
            </a:r>
          </a:p>
        </p:txBody>
      </p:sp>
    </p:spTree>
    <p:extLst>
      <p:ext uri="{BB962C8B-B14F-4D97-AF65-F5344CB8AC3E}">
        <p14:creationId xmlns:p14="http://schemas.microsoft.com/office/powerpoint/2010/main" val="1368888114"/>
      </p:ext>
    </p:extLst>
  </p:cSld>
  <p:clrMapOvr>
    <a:masterClrMapping/>
  </p:clrMapOvr>
  <p:extLst>
    <p:ext uri="{DCECCB84-F9BA-43D5-87BE-67443E8EF086}">
      <p15:sldGuideLst xmlns:p15="http://schemas.microsoft.com/office/powerpoint/2012/main">
        <p15:guide id="1" pos="1128" userDrawn="1">
          <p15:clr>
            <a:srgbClr val="FBAE40"/>
          </p15:clr>
        </p15:guide>
        <p15:guide id="2" pos="1248" userDrawn="1">
          <p15:clr>
            <a:srgbClr val="FBAE40"/>
          </p15:clr>
        </p15:guide>
        <p15:guide id="3" orient="horz" pos="1248" userDrawn="1">
          <p15:clr>
            <a:srgbClr val="FBAE40"/>
          </p15:clr>
        </p15:guide>
        <p15:guide id="4" orient="horz" pos="2496" userDrawn="1">
          <p15:clr>
            <a:srgbClr val="FBAE40"/>
          </p15:clr>
        </p15:guide>
        <p15:guide id="5" orient="horz" pos="3000" userDrawn="1">
          <p15:clr>
            <a:srgbClr val="FBAE40"/>
          </p15:clr>
        </p15:guide>
        <p15:guide id="6" orient="horz" pos="352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Notice &amp; Note NonFic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7C8ADC3-368C-4E10-9FDB-37E9FA7B9E14}"/>
              </a:ext>
              <a:ext uri="{C183D7F6-B498-43B3-948B-1728B52AA6E4}">
                <adec:decorative xmlns:adec="http://schemas.microsoft.com/office/drawing/2017/decorative" val="1"/>
              </a:ext>
            </a:extLst>
          </p:cNvPr>
          <p:cNvGrpSpPr/>
          <p:nvPr userDrawn="1"/>
        </p:nvGrpSpPr>
        <p:grpSpPr>
          <a:xfrm>
            <a:off x="5316" y="912332"/>
            <a:ext cx="12192000" cy="5969000"/>
            <a:chOff x="-149464" y="878726"/>
            <a:chExt cx="12192000" cy="5969000"/>
          </a:xfrm>
        </p:grpSpPr>
        <p:sp>
          <p:nvSpPr>
            <p:cNvPr id="10" name="Rectangle 9">
              <a:extLst>
                <a:ext uri="{FF2B5EF4-FFF2-40B4-BE49-F238E27FC236}">
                  <a16:creationId xmlns:a16="http://schemas.microsoft.com/office/drawing/2014/main" id="{5FA0477E-287E-48BE-9759-1CBF7CF20940}"/>
                </a:ext>
                <a:ext uri="{C183D7F6-B498-43B3-948B-1728B52AA6E4}">
                  <adec:decorative xmlns:adec="http://schemas.microsoft.com/office/drawing/2017/decorative" val="1"/>
                </a:ext>
              </a:extLst>
            </p:cNvPr>
            <p:cNvSpPr/>
            <p:nvPr/>
          </p:nvSpPr>
          <p:spPr>
            <a:xfrm>
              <a:off x="-149464" y="878726"/>
              <a:ext cx="12192000" cy="5969000"/>
            </a:xfrm>
            <a:prstGeom prst="rect">
              <a:avLst/>
            </a:prstGeom>
            <a:solidFill>
              <a:srgbClr val="26D6D7">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2">
              <a:extLst>
                <a:ext uri="{FF2B5EF4-FFF2-40B4-BE49-F238E27FC236}">
                  <a16:creationId xmlns:a16="http://schemas.microsoft.com/office/drawing/2014/main" id="{289C4B88-A604-470C-8961-A14CA9059DF4}"/>
                </a:ext>
                <a:ext uri="{C183D7F6-B498-43B3-948B-1728B52AA6E4}">
                  <adec:decorative xmlns:adec="http://schemas.microsoft.com/office/drawing/2017/decorative" val="1"/>
                </a:ext>
              </a:extLst>
            </p:cNvPr>
            <p:cNvSpPr/>
            <p:nvPr/>
          </p:nvSpPr>
          <p:spPr>
            <a:xfrm>
              <a:off x="379343" y="947062"/>
              <a:ext cx="7452360" cy="5214437"/>
            </a:xfrm>
            <a:custGeom>
              <a:avLst/>
              <a:gdLst>
                <a:gd name="connsiteX0" fmla="*/ 0 w 7799832"/>
                <a:gd name="connsiteY0" fmla="*/ 0 h 5440262"/>
                <a:gd name="connsiteX1" fmla="*/ 7799832 w 7799832"/>
                <a:gd name="connsiteY1" fmla="*/ 0 h 5440262"/>
                <a:gd name="connsiteX2" fmla="*/ 7799832 w 7799832"/>
                <a:gd name="connsiteY2" fmla="*/ 5440262 h 5440262"/>
                <a:gd name="connsiteX3" fmla="*/ 0 w 7799832"/>
                <a:gd name="connsiteY3" fmla="*/ 5440262 h 5440262"/>
                <a:gd name="connsiteX4" fmla="*/ 0 w 7799832"/>
                <a:gd name="connsiteY4" fmla="*/ 0 h 5440262"/>
                <a:gd name="connsiteX0" fmla="*/ 0 w 8631936"/>
                <a:gd name="connsiteY0" fmla="*/ 18288 h 5458550"/>
                <a:gd name="connsiteX1" fmla="*/ 8631936 w 8631936"/>
                <a:gd name="connsiteY1" fmla="*/ 0 h 5458550"/>
                <a:gd name="connsiteX2" fmla="*/ 7799832 w 8631936"/>
                <a:gd name="connsiteY2" fmla="*/ 5458550 h 5458550"/>
                <a:gd name="connsiteX3" fmla="*/ 0 w 8631936"/>
                <a:gd name="connsiteY3" fmla="*/ 5458550 h 5458550"/>
                <a:gd name="connsiteX4" fmla="*/ 0 w 8631936"/>
                <a:gd name="connsiteY4" fmla="*/ 18288 h 5458550"/>
                <a:gd name="connsiteX0" fmla="*/ 0 w 8631936"/>
                <a:gd name="connsiteY0" fmla="*/ 2202 h 5442464"/>
                <a:gd name="connsiteX1" fmla="*/ 8631936 w 8631936"/>
                <a:gd name="connsiteY1" fmla="*/ 0 h 5442464"/>
                <a:gd name="connsiteX2" fmla="*/ 7799832 w 8631936"/>
                <a:gd name="connsiteY2" fmla="*/ 5442464 h 5442464"/>
                <a:gd name="connsiteX3" fmla="*/ 0 w 8631936"/>
                <a:gd name="connsiteY3" fmla="*/ 5442464 h 5442464"/>
                <a:gd name="connsiteX4" fmla="*/ 0 w 8631936"/>
                <a:gd name="connsiteY4" fmla="*/ 2202 h 5442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1936" h="5442464">
                  <a:moveTo>
                    <a:pt x="0" y="2202"/>
                  </a:moveTo>
                  <a:lnTo>
                    <a:pt x="8631936" y="0"/>
                  </a:lnTo>
                  <a:lnTo>
                    <a:pt x="7799832" y="5442464"/>
                  </a:lnTo>
                  <a:lnTo>
                    <a:pt x="0" y="5442464"/>
                  </a:lnTo>
                  <a:lnTo>
                    <a:pt x="0" y="2202"/>
                  </a:lnTo>
                  <a:close/>
                </a:path>
              </a:pathLst>
            </a:custGeom>
            <a:solidFill>
              <a:schemeClr val="bg1"/>
            </a:solidFill>
            <a:ln w="152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Rectangle 4">
            <a:extLst>
              <a:ext uri="{FF2B5EF4-FFF2-40B4-BE49-F238E27FC236}">
                <a16:creationId xmlns:a16="http://schemas.microsoft.com/office/drawing/2014/main" id="{B09AF7CF-DAF9-4D40-8D24-B842EE34B63C}"/>
              </a:ext>
              <a:ext uri="{C183D7F6-B498-43B3-948B-1728B52AA6E4}">
                <adec:decorative xmlns:adec="http://schemas.microsoft.com/office/drawing/2017/decorative" val="1"/>
              </a:ext>
            </a:extLst>
          </p:cNvPr>
          <p:cNvSpPr/>
          <p:nvPr userDrawn="1"/>
        </p:nvSpPr>
        <p:spPr>
          <a:xfrm>
            <a:off x="6006219" y="3123651"/>
            <a:ext cx="4610100" cy="2469271"/>
          </a:xfrm>
          <a:custGeom>
            <a:avLst/>
            <a:gdLst>
              <a:gd name="connsiteX0" fmla="*/ 0 w 4654296"/>
              <a:gd name="connsiteY0" fmla="*/ 0 h 2606040"/>
              <a:gd name="connsiteX1" fmla="*/ 4654296 w 4654296"/>
              <a:gd name="connsiteY1" fmla="*/ 0 h 2606040"/>
              <a:gd name="connsiteX2" fmla="*/ 4654296 w 4654296"/>
              <a:gd name="connsiteY2" fmla="*/ 2606040 h 2606040"/>
              <a:gd name="connsiteX3" fmla="*/ 0 w 4654296"/>
              <a:gd name="connsiteY3" fmla="*/ 2606040 h 2606040"/>
              <a:gd name="connsiteX4" fmla="*/ 0 w 4654296"/>
              <a:gd name="connsiteY4" fmla="*/ 0 h 2606040"/>
              <a:gd name="connsiteX0" fmla="*/ 0 w 4828032"/>
              <a:gd name="connsiteY0" fmla="*/ 0 h 2606040"/>
              <a:gd name="connsiteX1" fmla="*/ 4828032 w 4828032"/>
              <a:gd name="connsiteY1" fmla="*/ 0 h 2606040"/>
              <a:gd name="connsiteX2" fmla="*/ 4654296 w 4828032"/>
              <a:gd name="connsiteY2" fmla="*/ 2606040 h 2606040"/>
              <a:gd name="connsiteX3" fmla="*/ 0 w 4828032"/>
              <a:gd name="connsiteY3" fmla="*/ 2606040 h 2606040"/>
              <a:gd name="connsiteX4" fmla="*/ 0 w 4828032"/>
              <a:gd name="connsiteY4" fmla="*/ 0 h 2606040"/>
              <a:gd name="connsiteX0" fmla="*/ 0 w 4818888"/>
              <a:gd name="connsiteY0" fmla="*/ 0 h 2606040"/>
              <a:gd name="connsiteX1" fmla="*/ 4818888 w 4818888"/>
              <a:gd name="connsiteY1" fmla="*/ 18288 h 2606040"/>
              <a:gd name="connsiteX2" fmla="*/ 4654296 w 4818888"/>
              <a:gd name="connsiteY2" fmla="*/ 2606040 h 2606040"/>
              <a:gd name="connsiteX3" fmla="*/ 0 w 4818888"/>
              <a:gd name="connsiteY3" fmla="*/ 2606040 h 2606040"/>
              <a:gd name="connsiteX4" fmla="*/ 0 w 4818888"/>
              <a:gd name="connsiteY4" fmla="*/ 0 h 2606040"/>
              <a:gd name="connsiteX0" fmla="*/ 0 w 4818888"/>
              <a:gd name="connsiteY0" fmla="*/ 0 h 2606040"/>
              <a:gd name="connsiteX1" fmla="*/ 4818888 w 4818888"/>
              <a:gd name="connsiteY1" fmla="*/ 18288 h 2606040"/>
              <a:gd name="connsiteX2" fmla="*/ 4617720 w 4818888"/>
              <a:gd name="connsiteY2" fmla="*/ 2587752 h 2606040"/>
              <a:gd name="connsiteX3" fmla="*/ 0 w 4818888"/>
              <a:gd name="connsiteY3" fmla="*/ 2606040 h 2606040"/>
              <a:gd name="connsiteX4" fmla="*/ 0 w 4818888"/>
              <a:gd name="connsiteY4" fmla="*/ 0 h 2606040"/>
              <a:gd name="connsiteX0" fmla="*/ 0 w 4846320"/>
              <a:gd name="connsiteY0" fmla="*/ 0 h 2606040"/>
              <a:gd name="connsiteX1" fmla="*/ 4846320 w 4846320"/>
              <a:gd name="connsiteY1" fmla="*/ 91440 h 2606040"/>
              <a:gd name="connsiteX2" fmla="*/ 4617720 w 4846320"/>
              <a:gd name="connsiteY2" fmla="*/ 2587752 h 2606040"/>
              <a:gd name="connsiteX3" fmla="*/ 0 w 4846320"/>
              <a:gd name="connsiteY3" fmla="*/ 2606040 h 2606040"/>
              <a:gd name="connsiteX4" fmla="*/ 0 w 4846320"/>
              <a:gd name="connsiteY4" fmla="*/ 0 h 2606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320" h="2606040">
                <a:moveTo>
                  <a:pt x="0" y="0"/>
                </a:moveTo>
                <a:lnTo>
                  <a:pt x="4846320" y="91440"/>
                </a:lnTo>
                <a:lnTo>
                  <a:pt x="4617720" y="2587752"/>
                </a:lnTo>
                <a:lnTo>
                  <a:pt x="0" y="2606040"/>
                </a:lnTo>
                <a:lnTo>
                  <a:pt x="0" y="0"/>
                </a:lnTo>
                <a:close/>
              </a:path>
            </a:pathLst>
          </a:custGeom>
          <a:solidFill>
            <a:srgbClr val="EFEBE7"/>
          </a:solidFill>
          <a:ln w="101600" cap="rnd" cmpd="sng" algn="ctr">
            <a:solidFill>
              <a:schemeClr val="bg1"/>
            </a:solidFill>
            <a:prstDash val="solid"/>
          </a:ln>
          <a:effectLst/>
        </p:spPr>
        <p:txBody>
          <a:bodyPr rtlCol="0" anchor="ctr"/>
          <a:lstStyle/>
          <a:p>
            <a:pPr algn="ctr">
              <a:buClr>
                <a:srgbClr val="000000"/>
              </a:buClr>
              <a:defRPr/>
            </a:pPr>
            <a:endParaRPr lang="en-US" sz="1400" kern="0" dirty="0">
              <a:solidFill>
                <a:srgbClr val="FFFFFF"/>
              </a:solidFill>
              <a:latin typeface="Calibri" panose="020F0502020204030204" pitchFamily="34" charset="0"/>
              <a:cs typeface="Calibri" panose="020F0502020204030204" pitchFamily="34" charset="0"/>
              <a:sym typeface="Arial"/>
            </a:endParaRPr>
          </a:p>
        </p:txBody>
      </p:sp>
      <p:pic>
        <p:nvPicPr>
          <p:cNvPr id="64" name="Picture 63">
            <a:extLst>
              <a:ext uri="{FF2B5EF4-FFF2-40B4-BE49-F238E27FC236}">
                <a16:creationId xmlns:a16="http://schemas.microsoft.com/office/drawing/2014/main" id="{B6D62D63-ECE1-2044-9692-C2A796311DD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921" y="1022767"/>
            <a:ext cx="773155" cy="1080143"/>
          </a:xfrm>
          <a:prstGeom prst="rect">
            <a:avLst/>
          </a:prstGeom>
          <a:noFill/>
          <a:ln>
            <a:noFill/>
          </a:ln>
        </p:spPr>
      </p:pic>
      <p:sp>
        <p:nvSpPr>
          <p:cNvPr id="30" name="Google Shape;102;p14">
            <a:extLst>
              <a:ext uri="{FF2B5EF4-FFF2-40B4-BE49-F238E27FC236}">
                <a16:creationId xmlns:a16="http://schemas.microsoft.com/office/drawing/2014/main" id="{38A5102A-CE81-0548-B378-3DA0BD034430}"/>
              </a:ext>
              <a:ext uri="{C183D7F6-B498-43B3-948B-1728B52AA6E4}">
                <adec:decorative xmlns:adec="http://schemas.microsoft.com/office/drawing/2017/decorative" val="0"/>
              </a:ext>
            </a:extLst>
          </p:cNvPr>
          <p:cNvSpPr txBox="1"/>
          <p:nvPr userDrawn="1"/>
        </p:nvSpPr>
        <p:spPr>
          <a:xfrm rot="16200000">
            <a:off x="9214895" y="4055308"/>
            <a:ext cx="5355218" cy="141794"/>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lang="en-US" sz="800" dirty="0">
                <a:solidFill>
                  <a:srgbClr val="595959"/>
                </a:solidFill>
                <a:latin typeface="Calibri"/>
                <a:ea typeface="Calibri"/>
                <a:cs typeface="Calibri"/>
                <a:sym typeface="Calibri"/>
              </a:rPr>
              <a:t>© Houghton Mifflin Harcourt Publishing Company	</a:t>
            </a:r>
            <a:endParaRPr sz="800" dirty="0">
              <a:solidFill>
                <a:srgbClr val="595959"/>
              </a:solidFill>
              <a:latin typeface="Calibri" panose="020F0502020204030204" pitchFamily="34" charset="0"/>
              <a:cs typeface="Calibri" panose="020F0502020204030204" pitchFamily="34" charset="0"/>
            </a:endParaRPr>
          </a:p>
        </p:txBody>
      </p:sp>
      <p:sp>
        <p:nvSpPr>
          <p:cNvPr id="21" name="Title 5">
            <a:extLst>
              <a:ext uri="{FF2B5EF4-FFF2-40B4-BE49-F238E27FC236}">
                <a16:creationId xmlns:a16="http://schemas.microsoft.com/office/drawing/2014/main" id="{28ADE750-BBB5-4AFD-90B7-1EF55F173937}"/>
              </a:ext>
            </a:extLst>
          </p:cNvPr>
          <p:cNvSpPr>
            <a:spLocks noGrp="1"/>
          </p:cNvSpPr>
          <p:nvPr>
            <p:ph type="title" hasCustomPrompt="1"/>
          </p:nvPr>
        </p:nvSpPr>
        <p:spPr>
          <a:xfrm>
            <a:off x="856430" y="1207040"/>
            <a:ext cx="3329763" cy="592211"/>
          </a:xfrm>
        </p:spPr>
        <p:txBody>
          <a:bodyPr/>
          <a:lstStyle>
            <a:lvl1pPr>
              <a:defRPr sz="2600" b="1">
                <a:solidFill>
                  <a:srgbClr val="595959"/>
                </a:solidFill>
              </a:defRPr>
            </a:lvl1pPr>
          </a:lstStyle>
          <a:p>
            <a:r>
              <a:rPr lang="en-US" dirty="0"/>
              <a:t>Title</a:t>
            </a:r>
          </a:p>
        </p:txBody>
      </p:sp>
      <p:sp>
        <p:nvSpPr>
          <p:cNvPr id="22" name="Text Placeholder 3">
            <a:extLst>
              <a:ext uri="{FF2B5EF4-FFF2-40B4-BE49-F238E27FC236}">
                <a16:creationId xmlns:a16="http://schemas.microsoft.com/office/drawing/2014/main" id="{E7C0251D-1D13-4723-B053-437FDF9A35EF}"/>
              </a:ext>
            </a:extLst>
          </p:cNvPr>
          <p:cNvSpPr>
            <a:spLocks noGrp="1"/>
          </p:cNvSpPr>
          <p:nvPr>
            <p:ph type="body" sz="quarter" idx="21" hasCustomPrompt="1"/>
          </p:nvPr>
        </p:nvSpPr>
        <p:spPr>
          <a:xfrm>
            <a:off x="856430" y="1891167"/>
            <a:ext cx="5054600" cy="887588"/>
          </a:xfrm>
        </p:spPr>
        <p:txBody>
          <a:bodyPr/>
          <a:lstStyle>
            <a:lvl1pPr marL="0" marR="0" indent="0" algn="l" defTabSz="914400" rtl="0" eaLnBrk="1" fontAlgn="auto" latinLnBrk="0" hangingPunct="1">
              <a:lnSpc>
                <a:spcPts val="1800"/>
              </a:lnSpc>
              <a:spcBef>
                <a:spcPts val="0"/>
              </a:spcBef>
              <a:spcAft>
                <a:spcPts val="0"/>
              </a:spcAft>
              <a:buClr>
                <a:schemeClr val="dk1"/>
              </a:buClr>
              <a:buSzPts val="2800"/>
              <a:buFont typeface="Arial"/>
              <a:buNone/>
              <a:tabLst/>
              <a:defRPr sz="1500">
                <a:solidFill>
                  <a:srgbClr val="595959"/>
                </a:solidFill>
              </a:defRPr>
            </a:lvl1pPr>
          </a:lstStyle>
          <a:p>
            <a:pPr marL="0" marR="0" lvl="0" indent="0" algn="l" defTabSz="914400" rtl="0" eaLnBrk="1" fontAlgn="auto" latinLnBrk="0" hangingPunct="1">
              <a:lnSpc>
                <a:spcPts val="1800"/>
              </a:lnSpc>
              <a:spcBef>
                <a:spcPts val="0"/>
              </a:spcBef>
              <a:spcAft>
                <a:spcPts val="0"/>
              </a:spcAft>
              <a:buClr>
                <a:schemeClr val="dk1"/>
              </a:buClr>
              <a:buSzPts val="2800"/>
              <a:buFont typeface="Arial"/>
              <a:buNone/>
              <a:tabLst/>
              <a:defRPr/>
            </a:pPr>
            <a:r>
              <a:rPr lang="en-US" sz="1500" b="0" i="0" u="none" strike="noStrike" cap="none" dirty="0">
                <a:solidFill>
                  <a:srgbClr val="595959"/>
                </a:solidFill>
                <a:effectLst/>
                <a:latin typeface="Calibri" panose="020F0502020204030204" pitchFamily="34" charset="0"/>
                <a:ea typeface="Arial"/>
                <a:cs typeface="Calibri" panose="020F0502020204030204" pitchFamily="34" charset="0"/>
                <a:sym typeface="Arial"/>
              </a:rPr>
              <a:t>Enter text</a:t>
            </a:r>
            <a:endParaRPr lang="en-US" sz="1500" dirty="0">
              <a:solidFill>
                <a:srgbClr val="595959"/>
              </a:solidFill>
              <a:latin typeface="Calibri" panose="020F0502020204030204" pitchFamily="34" charset="0"/>
              <a:cs typeface="Calibri"/>
            </a:endParaRPr>
          </a:p>
        </p:txBody>
      </p:sp>
      <p:pic>
        <p:nvPicPr>
          <p:cNvPr id="32" name="Picture 31" descr="The letters B Q are used to indicate the Big Questions signpost.">
            <a:extLst>
              <a:ext uri="{FF2B5EF4-FFF2-40B4-BE49-F238E27FC236}">
                <a16:creationId xmlns:a16="http://schemas.microsoft.com/office/drawing/2014/main" id="{FB466B6C-A619-4690-9D75-98E95BDF87AD}"/>
              </a:ext>
            </a:extLst>
          </p:cNvPr>
          <p:cNvPicPr>
            <a:picLocks noChangeAspect="1"/>
          </p:cNvPicPr>
          <p:nvPr userDrawn="1"/>
        </p:nvPicPr>
        <p:blipFill>
          <a:blip r:embed="rId3"/>
          <a:stretch>
            <a:fillRect/>
          </a:stretch>
        </p:blipFill>
        <p:spPr>
          <a:xfrm>
            <a:off x="1434175" y="2811401"/>
            <a:ext cx="368300" cy="279400"/>
          </a:xfrm>
          <a:prstGeom prst="rect">
            <a:avLst/>
          </a:prstGeom>
        </p:spPr>
      </p:pic>
      <p:sp>
        <p:nvSpPr>
          <p:cNvPr id="25" name="Text Placeholder 4">
            <a:extLst>
              <a:ext uri="{FF2B5EF4-FFF2-40B4-BE49-F238E27FC236}">
                <a16:creationId xmlns:a16="http://schemas.microsoft.com/office/drawing/2014/main" id="{BE3B7443-D571-4330-A48E-647CF4D7BA6E}"/>
              </a:ext>
            </a:extLst>
          </p:cNvPr>
          <p:cNvSpPr>
            <a:spLocks noGrp="1"/>
          </p:cNvSpPr>
          <p:nvPr>
            <p:ph type="body" sz="quarter" idx="22" hasCustomPrompt="1"/>
          </p:nvPr>
        </p:nvSpPr>
        <p:spPr>
          <a:xfrm>
            <a:off x="1888970" y="2789724"/>
            <a:ext cx="3307239" cy="352074"/>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pic>
        <p:nvPicPr>
          <p:cNvPr id="33" name="Picture 32" descr="The letters C C are used to indicate the Contrasts and Contradictions signpost.">
            <a:extLst>
              <a:ext uri="{FF2B5EF4-FFF2-40B4-BE49-F238E27FC236}">
                <a16:creationId xmlns:a16="http://schemas.microsoft.com/office/drawing/2014/main" id="{170FD4BD-5B7C-4AEC-B48F-5A4C1C88EB3D}"/>
              </a:ext>
            </a:extLst>
          </p:cNvPr>
          <p:cNvPicPr>
            <a:picLocks noChangeAspect="1"/>
          </p:cNvPicPr>
          <p:nvPr userDrawn="1"/>
        </p:nvPicPr>
        <p:blipFill>
          <a:blip r:embed="rId4"/>
          <a:stretch>
            <a:fillRect/>
          </a:stretch>
        </p:blipFill>
        <p:spPr>
          <a:xfrm>
            <a:off x="1472275" y="3330386"/>
            <a:ext cx="292100" cy="279400"/>
          </a:xfrm>
          <a:prstGeom prst="rect">
            <a:avLst/>
          </a:prstGeom>
        </p:spPr>
      </p:pic>
      <p:sp>
        <p:nvSpPr>
          <p:cNvPr id="26" name="Text Placeholder 4">
            <a:extLst>
              <a:ext uri="{FF2B5EF4-FFF2-40B4-BE49-F238E27FC236}">
                <a16:creationId xmlns:a16="http://schemas.microsoft.com/office/drawing/2014/main" id="{0057A912-FF22-4E55-BB16-34C513308E81}"/>
              </a:ext>
            </a:extLst>
          </p:cNvPr>
          <p:cNvSpPr>
            <a:spLocks noGrp="1"/>
          </p:cNvSpPr>
          <p:nvPr>
            <p:ph type="body" sz="quarter" idx="29" hasCustomPrompt="1"/>
          </p:nvPr>
        </p:nvSpPr>
        <p:spPr>
          <a:xfrm>
            <a:off x="1888970" y="3306530"/>
            <a:ext cx="3307239" cy="352074"/>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pic>
        <p:nvPicPr>
          <p:cNvPr id="34" name="Picture 33" descr="The letters X L are used to indicate the Extreme or Absolute Language signpost.">
            <a:extLst>
              <a:ext uri="{FF2B5EF4-FFF2-40B4-BE49-F238E27FC236}">
                <a16:creationId xmlns:a16="http://schemas.microsoft.com/office/drawing/2014/main" id="{AE18E37E-C144-4408-8EDC-09B58BCB6A15}"/>
              </a:ext>
            </a:extLst>
          </p:cNvPr>
          <p:cNvPicPr>
            <a:picLocks noChangeAspect="1"/>
          </p:cNvPicPr>
          <p:nvPr userDrawn="1"/>
        </p:nvPicPr>
        <p:blipFill>
          <a:blip r:embed="rId5"/>
          <a:stretch>
            <a:fillRect/>
          </a:stretch>
        </p:blipFill>
        <p:spPr>
          <a:xfrm>
            <a:off x="1459575" y="3849371"/>
            <a:ext cx="317500" cy="279400"/>
          </a:xfrm>
          <a:prstGeom prst="rect">
            <a:avLst/>
          </a:prstGeom>
        </p:spPr>
      </p:pic>
      <p:sp>
        <p:nvSpPr>
          <p:cNvPr id="27" name="Text Placeholder 4">
            <a:extLst>
              <a:ext uri="{FF2B5EF4-FFF2-40B4-BE49-F238E27FC236}">
                <a16:creationId xmlns:a16="http://schemas.microsoft.com/office/drawing/2014/main" id="{289C66E2-89EF-417C-8C2D-A0D6634A43A7}"/>
              </a:ext>
            </a:extLst>
          </p:cNvPr>
          <p:cNvSpPr>
            <a:spLocks noGrp="1"/>
          </p:cNvSpPr>
          <p:nvPr>
            <p:ph type="body" sz="quarter" idx="28" hasCustomPrompt="1"/>
          </p:nvPr>
        </p:nvSpPr>
        <p:spPr>
          <a:xfrm>
            <a:off x="1888970" y="3823336"/>
            <a:ext cx="3307239" cy="352074"/>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pic>
        <p:nvPicPr>
          <p:cNvPr id="35" name="Picture 34" descr="The letters N S are used to indicate the Numbers and Stats signpost.">
            <a:extLst>
              <a:ext uri="{FF2B5EF4-FFF2-40B4-BE49-F238E27FC236}">
                <a16:creationId xmlns:a16="http://schemas.microsoft.com/office/drawing/2014/main" id="{87C3C6FC-CD5A-4877-97E6-44A23F011B56}"/>
              </a:ext>
            </a:extLst>
          </p:cNvPr>
          <p:cNvPicPr>
            <a:picLocks noChangeAspect="1"/>
          </p:cNvPicPr>
          <p:nvPr userDrawn="1"/>
        </p:nvPicPr>
        <p:blipFill>
          <a:blip r:embed="rId6"/>
          <a:stretch>
            <a:fillRect/>
          </a:stretch>
        </p:blipFill>
        <p:spPr>
          <a:xfrm>
            <a:off x="1440525" y="4368356"/>
            <a:ext cx="355600" cy="279400"/>
          </a:xfrm>
          <a:prstGeom prst="rect">
            <a:avLst/>
          </a:prstGeom>
        </p:spPr>
      </p:pic>
      <p:sp>
        <p:nvSpPr>
          <p:cNvPr id="28" name="Text Placeholder 4">
            <a:extLst>
              <a:ext uri="{FF2B5EF4-FFF2-40B4-BE49-F238E27FC236}">
                <a16:creationId xmlns:a16="http://schemas.microsoft.com/office/drawing/2014/main" id="{76D06399-A112-4E7A-9828-0526687BDF3E}"/>
              </a:ext>
            </a:extLst>
          </p:cNvPr>
          <p:cNvSpPr>
            <a:spLocks noGrp="1"/>
          </p:cNvSpPr>
          <p:nvPr>
            <p:ph type="body" sz="quarter" idx="27" hasCustomPrompt="1"/>
          </p:nvPr>
        </p:nvSpPr>
        <p:spPr>
          <a:xfrm>
            <a:off x="1888970" y="4340142"/>
            <a:ext cx="3307239" cy="352074"/>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pic>
        <p:nvPicPr>
          <p:cNvPr id="36" name="Picture 35" descr="The letters Q W are used to indicate the Quoted Words signpost.">
            <a:extLst>
              <a:ext uri="{FF2B5EF4-FFF2-40B4-BE49-F238E27FC236}">
                <a16:creationId xmlns:a16="http://schemas.microsoft.com/office/drawing/2014/main" id="{6A326B9E-14E5-4FA9-95DF-190B4F8FDBD0}"/>
              </a:ext>
            </a:extLst>
          </p:cNvPr>
          <p:cNvPicPr>
            <a:picLocks noChangeAspect="1"/>
          </p:cNvPicPr>
          <p:nvPr userDrawn="1"/>
        </p:nvPicPr>
        <p:blipFill>
          <a:blip r:embed="rId7"/>
          <a:stretch>
            <a:fillRect/>
          </a:stretch>
        </p:blipFill>
        <p:spPr>
          <a:xfrm>
            <a:off x="1415125" y="4887341"/>
            <a:ext cx="406400" cy="279400"/>
          </a:xfrm>
          <a:prstGeom prst="rect">
            <a:avLst/>
          </a:prstGeom>
        </p:spPr>
      </p:pic>
      <p:sp>
        <p:nvSpPr>
          <p:cNvPr id="29" name="Text Placeholder 4">
            <a:extLst>
              <a:ext uri="{FF2B5EF4-FFF2-40B4-BE49-F238E27FC236}">
                <a16:creationId xmlns:a16="http://schemas.microsoft.com/office/drawing/2014/main" id="{8795FD60-E6EA-4FF2-8B93-78AC878A21A4}"/>
              </a:ext>
            </a:extLst>
          </p:cNvPr>
          <p:cNvSpPr>
            <a:spLocks noGrp="1"/>
          </p:cNvSpPr>
          <p:nvPr>
            <p:ph type="body" sz="quarter" idx="26" hasCustomPrompt="1"/>
          </p:nvPr>
        </p:nvSpPr>
        <p:spPr>
          <a:xfrm>
            <a:off x="1888970" y="4856948"/>
            <a:ext cx="3307239" cy="352074"/>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pic>
        <p:nvPicPr>
          <p:cNvPr id="37" name="Picture 36" descr="The letters W G are used to indicate the Word Gaps signpost.">
            <a:extLst>
              <a:ext uri="{FF2B5EF4-FFF2-40B4-BE49-F238E27FC236}">
                <a16:creationId xmlns:a16="http://schemas.microsoft.com/office/drawing/2014/main" id="{25EA45A8-C05A-4794-A602-C4FF84C42F93}"/>
              </a:ext>
            </a:extLst>
          </p:cNvPr>
          <p:cNvPicPr>
            <a:picLocks noChangeAspect="1"/>
          </p:cNvPicPr>
          <p:nvPr userDrawn="1"/>
        </p:nvPicPr>
        <p:blipFill>
          <a:blip r:embed="rId8"/>
          <a:stretch>
            <a:fillRect/>
          </a:stretch>
        </p:blipFill>
        <p:spPr>
          <a:xfrm>
            <a:off x="1415125" y="5406327"/>
            <a:ext cx="406400" cy="279400"/>
          </a:xfrm>
          <a:prstGeom prst="rect">
            <a:avLst/>
          </a:prstGeom>
        </p:spPr>
      </p:pic>
      <p:sp>
        <p:nvSpPr>
          <p:cNvPr id="31" name="Text Placeholder 4">
            <a:extLst>
              <a:ext uri="{FF2B5EF4-FFF2-40B4-BE49-F238E27FC236}">
                <a16:creationId xmlns:a16="http://schemas.microsoft.com/office/drawing/2014/main" id="{E3607C5C-D9AE-467F-8D38-C8375EB17AA0}"/>
              </a:ext>
            </a:extLst>
          </p:cNvPr>
          <p:cNvSpPr>
            <a:spLocks noGrp="1"/>
          </p:cNvSpPr>
          <p:nvPr>
            <p:ph type="body" sz="quarter" idx="25" hasCustomPrompt="1"/>
          </p:nvPr>
        </p:nvSpPr>
        <p:spPr>
          <a:xfrm>
            <a:off x="1888970" y="5373752"/>
            <a:ext cx="3307239" cy="352074"/>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sp>
        <p:nvSpPr>
          <p:cNvPr id="23" name="Text Placeholder 8">
            <a:extLst>
              <a:ext uri="{FF2B5EF4-FFF2-40B4-BE49-F238E27FC236}">
                <a16:creationId xmlns:a16="http://schemas.microsoft.com/office/drawing/2014/main" id="{1140009B-930F-415A-BDAF-AFE7B718BA31}"/>
              </a:ext>
            </a:extLst>
          </p:cNvPr>
          <p:cNvSpPr>
            <a:spLocks noGrp="1"/>
          </p:cNvSpPr>
          <p:nvPr>
            <p:ph type="body" sz="quarter" idx="23" hasCustomPrompt="1"/>
          </p:nvPr>
        </p:nvSpPr>
        <p:spPr>
          <a:xfrm>
            <a:off x="6228324" y="3868616"/>
            <a:ext cx="4105656" cy="639589"/>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sp>
        <p:nvSpPr>
          <p:cNvPr id="24" name="Text Placeholder 12">
            <a:extLst>
              <a:ext uri="{FF2B5EF4-FFF2-40B4-BE49-F238E27FC236}">
                <a16:creationId xmlns:a16="http://schemas.microsoft.com/office/drawing/2014/main" id="{38109396-6CFE-4A9A-85A4-C7DFD54F93DF}"/>
              </a:ext>
            </a:extLst>
          </p:cNvPr>
          <p:cNvSpPr>
            <a:spLocks noGrp="1"/>
          </p:cNvSpPr>
          <p:nvPr>
            <p:ph type="body" sz="quarter" idx="24" hasCustomPrompt="1"/>
          </p:nvPr>
        </p:nvSpPr>
        <p:spPr>
          <a:xfrm>
            <a:off x="6233070" y="4337156"/>
            <a:ext cx="4105656" cy="1106714"/>
          </a:xfrm>
        </p:spPr>
        <p:txBody>
          <a:bodyPr/>
          <a:lstStyle>
            <a:lvl1pPr marL="228600" indent="-228600">
              <a:lnSpc>
                <a:spcPts val="1800"/>
              </a:lnSpc>
              <a:spcBef>
                <a:spcPts val="1600"/>
              </a:spcBef>
              <a:buClr>
                <a:srgbClr val="00B0F0"/>
              </a:buClr>
              <a:buSzPct val="115000"/>
              <a:buFont typeface="Calibri" panose="020F0502020204030204" pitchFamily="34" charset="0"/>
              <a:buChar char="•"/>
              <a:defRPr sz="1500">
                <a:solidFill>
                  <a:srgbClr val="595959"/>
                </a:solidFill>
              </a:defRPr>
            </a:lvl1pPr>
          </a:lstStyle>
          <a:p>
            <a:pPr lvl="0"/>
            <a:r>
              <a:rPr lang="en-US" dirty="0"/>
              <a:t>Bulleted list</a:t>
            </a:r>
          </a:p>
        </p:txBody>
      </p:sp>
    </p:spTree>
    <p:extLst>
      <p:ext uri="{BB962C8B-B14F-4D97-AF65-F5344CB8AC3E}">
        <p14:creationId xmlns:p14="http://schemas.microsoft.com/office/powerpoint/2010/main" val="3334140002"/>
      </p:ext>
    </p:extLst>
  </p:cSld>
  <p:clrMapOvr>
    <a:masterClrMapping/>
  </p:clrMapOvr>
  <p:extLst>
    <p:ext uri="{DCECCB84-F9BA-43D5-87BE-67443E8EF086}">
      <p15:sldGuideLst xmlns:p15="http://schemas.microsoft.com/office/powerpoint/2012/main">
        <p15:guide id="1" pos="1248" userDrawn="1">
          <p15:clr>
            <a:srgbClr val="FBAE40"/>
          </p15:clr>
        </p15:guide>
        <p15:guide id="2" pos="1128" userDrawn="1">
          <p15:clr>
            <a:srgbClr val="FBAE40"/>
          </p15:clr>
        </p15:guide>
        <p15:guide id="3" orient="horz" pos="1896" userDrawn="1">
          <p15:clr>
            <a:srgbClr val="FBAE40"/>
          </p15:clr>
        </p15:guide>
        <p15:guide id="4" orient="horz" pos="3528" userDrawn="1">
          <p15:clr>
            <a:srgbClr val="FBAE40"/>
          </p15:clr>
        </p15:guide>
        <p15:guide id="5"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ily_Activities_High_Support">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ACE2654B-C257-9543-9EE2-B8B3ABBC538E}"/>
              </a:ext>
            </a:extLst>
          </p:cNvPr>
          <p:cNvSpPr/>
          <p:nvPr userDrawn="1"/>
        </p:nvSpPr>
        <p:spPr>
          <a:xfrm>
            <a:off x="0" y="873075"/>
            <a:ext cx="7315199" cy="5976974"/>
          </a:xfrm>
          <a:custGeom>
            <a:avLst/>
            <a:gdLst>
              <a:gd name="connsiteX0" fmla="*/ 0 w 12192000"/>
              <a:gd name="connsiteY0" fmla="*/ 0 h 5988902"/>
              <a:gd name="connsiteX1" fmla="*/ 12192000 w 12192000"/>
              <a:gd name="connsiteY1" fmla="*/ 0 h 5988902"/>
              <a:gd name="connsiteX2" fmla="*/ 12192000 w 12192000"/>
              <a:gd name="connsiteY2" fmla="*/ 5988902 h 5988902"/>
              <a:gd name="connsiteX3" fmla="*/ 0 w 12192000"/>
              <a:gd name="connsiteY3" fmla="*/ 5988902 h 5988902"/>
              <a:gd name="connsiteX4" fmla="*/ 0 w 12192000"/>
              <a:gd name="connsiteY4" fmla="*/ 0 h 5988902"/>
              <a:gd name="connsiteX0" fmla="*/ 0 w 12192000"/>
              <a:gd name="connsiteY0" fmla="*/ 0 h 5988902"/>
              <a:gd name="connsiteX1" fmla="*/ 12192000 w 12192000"/>
              <a:gd name="connsiteY1" fmla="*/ 0 h 5988902"/>
              <a:gd name="connsiteX2" fmla="*/ 6592478 w 12192000"/>
              <a:gd name="connsiteY2" fmla="*/ 5065075 h 5988902"/>
              <a:gd name="connsiteX3" fmla="*/ 0 w 12192000"/>
              <a:gd name="connsiteY3" fmla="*/ 5988902 h 5988902"/>
              <a:gd name="connsiteX4" fmla="*/ 0 w 12192000"/>
              <a:gd name="connsiteY4" fmla="*/ 0 h 5988902"/>
              <a:gd name="connsiteX0" fmla="*/ 0 w 7629427"/>
              <a:gd name="connsiteY0" fmla="*/ 0 h 5988902"/>
              <a:gd name="connsiteX1" fmla="*/ 7629427 w 7629427"/>
              <a:gd name="connsiteY1" fmla="*/ 9427 h 5988902"/>
              <a:gd name="connsiteX2" fmla="*/ 6592478 w 7629427"/>
              <a:gd name="connsiteY2" fmla="*/ 5065075 h 5988902"/>
              <a:gd name="connsiteX3" fmla="*/ 0 w 7629427"/>
              <a:gd name="connsiteY3" fmla="*/ 5988902 h 5988902"/>
              <a:gd name="connsiteX4" fmla="*/ 0 w 7629427"/>
              <a:gd name="connsiteY4" fmla="*/ 0 h 5988902"/>
              <a:gd name="connsiteX0" fmla="*/ 0 w 7629427"/>
              <a:gd name="connsiteY0" fmla="*/ 0 h 5640110"/>
              <a:gd name="connsiteX1" fmla="*/ 7629427 w 7629427"/>
              <a:gd name="connsiteY1" fmla="*/ 9427 h 5640110"/>
              <a:gd name="connsiteX2" fmla="*/ 6592478 w 7629427"/>
              <a:gd name="connsiteY2" fmla="*/ 5065075 h 5640110"/>
              <a:gd name="connsiteX3" fmla="*/ 0 w 7629427"/>
              <a:gd name="connsiteY3" fmla="*/ 5640110 h 5640110"/>
              <a:gd name="connsiteX4" fmla="*/ 0 w 7629427"/>
              <a:gd name="connsiteY4" fmla="*/ 0 h 5640110"/>
              <a:gd name="connsiteX0" fmla="*/ 0 w 7629427"/>
              <a:gd name="connsiteY0" fmla="*/ 0 h 5384479"/>
              <a:gd name="connsiteX1" fmla="*/ 7629427 w 7629427"/>
              <a:gd name="connsiteY1" fmla="*/ 9427 h 5384479"/>
              <a:gd name="connsiteX2" fmla="*/ 6592478 w 7629427"/>
              <a:gd name="connsiteY2" fmla="*/ 5065075 h 5384479"/>
              <a:gd name="connsiteX3" fmla="*/ 15228 w 7629427"/>
              <a:gd name="connsiteY3" fmla="*/ 5384479 h 5384479"/>
              <a:gd name="connsiteX4" fmla="*/ 0 w 7629427"/>
              <a:gd name="connsiteY4" fmla="*/ 0 h 5384479"/>
              <a:gd name="connsiteX0" fmla="*/ 0 w 7629427"/>
              <a:gd name="connsiteY0" fmla="*/ 0 h 5357571"/>
              <a:gd name="connsiteX1" fmla="*/ 7629427 w 7629427"/>
              <a:gd name="connsiteY1" fmla="*/ 9427 h 5357571"/>
              <a:gd name="connsiteX2" fmla="*/ 6592478 w 7629427"/>
              <a:gd name="connsiteY2" fmla="*/ 5065075 h 5357571"/>
              <a:gd name="connsiteX3" fmla="*/ 0 w 7629427"/>
              <a:gd name="connsiteY3" fmla="*/ 5357571 h 5357571"/>
              <a:gd name="connsiteX4" fmla="*/ 0 w 7629427"/>
              <a:gd name="connsiteY4" fmla="*/ 0 h 5357571"/>
              <a:gd name="connsiteX0" fmla="*/ 0 w 7629427"/>
              <a:gd name="connsiteY0" fmla="*/ 0 h 5226169"/>
              <a:gd name="connsiteX1" fmla="*/ 7629427 w 7629427"/>
              <a:gd name="connsiteY1" fmla="*/ 9427 h 5226169"/>
              <a:gd name="connsiteX2" fmla="*/ 6592478 w 7629427"/>
              <a:gd name="connsiteY2" fmla="*/ 5065075 h 5226169"/>
              <a:gd name="connsiteX3" fmla="*/ 0 w 7629427"/>
              <a:gd name="connsiteY3" fmla="*/ 5226169 h 5226169"/>
              <a:gd name="connsiteX4" fmla="*/ 0 w 7629427"/>
              <a:gd name="connsiteY4" fmla="*/ 0 h 5226169"/>
              <a:gd name="connsiteX0" fmla="*/ 0 w 7629427"/>
              <a:gd name="connsiteY0" fmla="*/ 0 h 5226169"/>
              <a:gd name="connsiteX1" fmla="*/ 7629427 w 7629427"/>
              <a:gd name="connsiteY1" fmla="*/ 9427 h 5226169"/>
              <a:gd name="connsiteX2" fmla="*/ 6467405 w 7629427"/>
              <a:gd name="connsiteY2" fmla="*/ 5222758 h 5226169"/>
              <a:gd name="connsiteX3" fmla="*/ 0 w 7629427"/>
              <a:gd name="connsiteY3" fmla="*/ 5226169 h 5226169"/>
              <a:gd name="connsiteX4" fmla="*/ 0 w 7629427"/>
              <a:gd name="connsiteY4" fmla="*/ 0 h 5226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9427" h="5226169">
                <a:moveTo>
                  <a:pt x="0" y="0"/>
                </a:moveTo>
                <a:lnTo>
                  <a:pt x="7629427" y="9427"/>
                </a:lnTo>
                <a:lnTo>
                  <a:pt x="6467405" y="5222758"/>
                </a:lnTo>
                <a:lnTo>
                  <a:pt x="0" y="5226169"/>
                </a:lnTo>
                <a:lnTo>
                  <a:pt x="0" y="0"/>
                </a:lnTo>
                <a:close/>
              </a:path>
            </a:pathLst>
          </a:custGeom>
          <a:solidFill>
            <a:srgbClr val="EFEBE7">
              <a:alpha val="80784"/>
            </a:srgbClr>
          </a:solidFill>
          <a:ln w="152400" cap="rnd">
            <a:solidFill>
              <a:schemeClr val="tx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7" name="Rectangle 1">
            <a:extLst>
              <a:ext uri="{FF2B5EF4-FFF2-40B4-BE49-F238E27FC236}">
                <a16:creationId xmlns:a16="http://schemas.microsoft.com/office/drawing/2014/main" id="{34B210F6-C114-DF41-9BE1-310E3823EBFB}"/>
              </a:ext>
            </a:extLst>
          </p:cNvPr>
          <p:cNvSpPr/>
          <p:nvPr userDrawn="1"/>
        </p:nvSpPr>
        <p:spPr>
          <a:xfrm>
            <a:off x="838202" y="1214686"/>
            <a:ext cx="3070303" cy="612565"/>
          </a:xfrm>
          <a:custGeom>
            <a:avLst/>
            <a:gdLst>
              <a:gd name="connsiteX0" fmla="*/ 0 w 2755900"/>
              <a:gd name="connsiteY0" fmla="*/ 0 h 914400"/>
              <a:gd name="connsiteX1" fmla="*/ 2755900 w 2755900"/>
              <a:gd name="connsiteY1" fmla="*/ 0 h 914400"/>
              <a:gd name="connsiteX2" fmla="*/ 2755900 w 2755900"/>
              <a:gd name="connsiteY2" fmla="*/ 914400 h 914400"/>
              <a:gd name="connsiteX3" fmla="*/ 0 w 2755900"/>
              <a:gd name="connsiteY3" fmla="*/ 914400 h 914400"/>
              <a:gd name="connsiteX4" fmla="*/ 0 w 2755900"/>
              <a:gd name="connsiteY4" fmla="*/ 0 h 914400"/>
              <a:gd name="connsiteX0" fmla="*/ 0 w 3200400"/>
              <a:gd name="connsiteY0" fmla="*/ 12700 h 927100"/>
              <a:gd name="connsiteX1" fmla="*/ 3200400 w 3200400"/>
              <a:gd name="connsiteY1" fmla="*/ 0 h 927100"/>
              <a:gd name="connsiteX2" fmla="*/ 2755900 w 3200400"/>
              <a:gd name="connsiteY2" fmla="*/ 927100 h 927100"/>
              <a:gd name="connsiteX3" fmla="*/ 0 w 3200400"/>
              <a:gd name="connsiteY3" fmla="*/ 927100 h 927100"/>
              <a:gd name="connsiteX4" fmla="*/ 0 w 3200400"/>
              <a:gd name="connsiteY4" fmla="*/ 12700 h 927100"/>
              <a:gd name="connsiteX0" fmla="*/ 0 w 3200400"/>
              <a:gd name="connsiteY0" fmla="*/ 12700 h 1092200"/>
              <a:gd name="connsiteX1" fmla="*/ 3200400 w 3200400"/>
              <a:gd name="connsiteY1" fmla="*/ 0 h 1092200"/>
              <a:gd name="connsiteX2" fmla="*/ 2895600 w 3200400"/>
              <a:gd name="connsiteY2" fmla="*/ 1092200 h 1092200"/>
              <a:gd name="connsiteX3" fmla="*/ 0 w 3200400"/>
              <a:gd name="connsiteY3" fmla="*/ 927100 h 1092200"/>
              <a:gd name="connsiteX4" fmla="*/ 0 w 3200400"/>
              <a:gd name="connsiteY4" fmla="*/ 12700 h 109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400" h="1092200">
                <a:moveTo>
                  <a:pt x="0" y="12700"/>
                </a:moveTo>
                <a:lnTo>
                  <a:pt x="3200400" y="0"/>
                </a:lnTo>
                <a:lnTo>
                  <a:pt x="2895600" y="1092200"/>
                </a:lnTo>
                <a:lnTo>
                  <a:pt x="0" y="927100"/>
                </a:lnTo>
                <a:lnTo>
                  <a:pt x="0" y="12700"/>
                </a:lnTo>
                <a:close/>
              </a:path>
            </a:pathLst>
          </a:custGeom>
          <a:solidFill>
            <a:srgbClr val="7030A0"/>
          </a:solidFill>
          <a:ln w="152400" cap="rnd">
            <a:solidFill>
              <a:srgbClr val="7030A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6" name="Title 5">
            <a:extLst>
              <a:ext uri="{FF2B5EF4-FFF2-40B4-BE49-F238E27FC236}">
                <a16:creationId xmlns:a16="http://schemas.microsoft.com/office/drawing/2014/main" id="{B52CFE65-3598-4257-9EE3-BA19A4BCC9E9}"/>
              </a:ext>
            </a:extLst>
          </p:cNvPr>
          <p:cNvSpPr>
            <a:spLocks noGrp="1"/>
          </p:cNvSpPr>
          <p:nvPr>
            <p:ph type="title" hasCustomPrompt="1"/>
          </p:nvPr>
        </p:nvSpPr>
        <p:spPr>
          <a:xfrm>
            <a:off x="863600" y="1196387"/>
            <a:ext cx="2618902" cy="612565"/>
          </a:xfrm>
        </p:spPr>
        <p:txBody>
          <a:bodyPr/>
          <a:lstStyle>
            <a:lvl1pPr>
              <a:defRPr sz="2600" b="1">
                <a:solidFill>
                  <a:schemeClr val="bg1"/>
                </a:solidFill>
              </a:defRPr>
            </a:lvl1pPr>
          </a:lstStyle>
          <a:p>
            <a:r>
              <a:rPr lang="en-US" dirty="0"/>
              <a:t>Title</a:t>
            </a:r>
          </a:p>
        </p:txBody>
      </p:sp>
      <p:sp>
        <p:nvSpPr>
          <p:cNvPr id="8" name="Text Placeholder 7">
            <a:extLst>
              <a:ext uri="{FF2B5EF4-FFF2-40B4-BE49-F238E27FC236}">
                <a16:creationId xmlns:a16="http://schemas.microsoft.com/office/drawing/2014/main" id="{025EEA19-C9E9-415C-8A62-1AEA2A0F0851}"/>
              </a:ext>
            </a:extLst>
          </p:cNvPr>
          <p:cNvSpPr>
            <a:spLocks noGrp="1"/>
          </p:cNvSpPr>
          <p:nvPr>
            <p:ph type="body" sz="quarter" idx="13" hasCustomPrompt="1"/>
          </p:nvPr>
        </p:nvSpPr>
        <p:spPr>
          <a:xfrm>
            <a:off x="858736" y="2152624"/>
            <a:ext cx="4121826" cy="448250"/>
          </a:xfrm>
        </p:spPr>
        <p:txBody>
          <a:bodyPr/>
          <a:lstStyle>
            <a:lvl1pPr marL="0" indent="0">
              <a:lnSpc>
                <a:spcPts val="2160"/>
              </a:lnSpc>
              <a:spcBef>
                <a:spcPts val="0"/>
              </a:spcBef>
              <a:buNone/>
              <a:defRPr sz="1800" b="1">
                <a:solidFill>
                  <a:srgbClr val="7030A0"/>
                </a:solidFill>
              </a:defRPr>
            </a:lvl1pPr>
          </a:lstStyle>
          <a:p>
            <a:pPr lvl="0"/>
            <a:r>
              <a:rPr lang="en-US" dirty="0"/>
              <a:t>Chapters: </a:t>
            </a:r>
          </a:p>
        </p:txBody>
      </p:sp>
      <p:sp>
        <p:nvSpPr>
          <p:cNvPr id="11" name="Text Placeholder 10">
            <a:extLst>
              <a:ext uri="{FF2B5EF4-FFF2-40B4-BE49-F238E27FC236}">
                <a16:creationId xmlns:a16="http://schemas.microsoft.com/office/drawing/2014/main" id="{B5BA5FF8-50BE-4983-A4B0-5EADED88640E}"/>
              </a:ext>
            </a:extLst>
          </p:cNvPr>
          <p:cNvSpPr>
            <a:spLocks noGrp="1"/>
          </p:cNvSpPr>
          <p:nvPr>
            <p:ph type="body" sz="quarter" idx="14" hasCustomPrompt="1"/>
          </p:nvPr>
        </p:nvSpPr>
        <p:spPr>
          <a:xfrm>
            <a:off x="859188" y="2417996"/>
            <a:ext cx="4800600" cy="3716990"/>
          </a:xfrm>
        </p:spPr>
        <p:txBody>
          <a:bodyPr/>
          <a:lstStyle>
            <a:lvl1pPr marL="0" indent="0">
              <a:lnSpc>
                <a:spcPts val="1800"/>
              </a:lnSpc>
              <a:spcBef>
                <a:spcPts val="1800"/>
              </a:spcBef>
              <a:buNone/>
              <a:defRPr sz="1500" b="1">
                <a:solidFill>
                  <a:srgbClr val="595959"/>
                </a:solidFill>
              </a:defRPr>
            </a:lvl1pPr>
            <a:lvl2pPr marL="228600" indent="-228600">
              <a:lnSpc>
                <a:spcPts val="1800"/>
              </a:lnSpc>
              <a:spcBef>
                <a:spcPts val="900"/>
              </a:spcBef>
              <a:buClr>
                <a:srgbClr val="00B0F0"/>
              </a:buClr>
              <a:buSzPct val="115000"/>
              <a:buFont typeface="Calibri" panose="020F0502020204030204" pitchFamily="34" charset="0"/>
              <a:buChar char="•"/>
              <a:defRPr sz="1500">
                <a:solidFill>
                  <a:srgbClr val="595959"/>
                </a:solidFill>
              </a:defRPr>
            </a:lvl2pPr>
          </a:lstStyle>
          <a:p>
            <a:pPr lvl="0"/>
            <a:r>
              <a:rPr lang="en-US" dirty="0"/>
              <a:t>Comprehension Check</a:t>
            </a:r>
          </a:p>
          <a:p>
            <a:pPr lvl="1"/>
            <a:r>
              <a:rPr lang="en-US" dirty="0"/>
              <a:t>Bulleted text</a:t>
            </a:r>
          </a:p>
          <a:p>
            <a:pPr lvl="0"/>
            <a:r>
              <a:rPr lang="en-US" dirty="0"/>
              <a:t>Discussion</a:t>
            </a:r>
          </a:p>
          <a:p>
            <a:pPr lvl="1"/>
            <a:r>
              <a:rPr lang="en-US" dirty="0"/>
              <a:t>Bulleted text</a:t>
            </a:r>
          </a:p>
        </p:txBody>
      </p:sp>
      <p:sp>
        <p:nvSpPr>
          <p:cNvPr id="13" name="Text Placeholder 12">
            <a:extLst>
              <a:ext uri="{FF2B5EF4-FFF2-40B4-BE49-F238E27FC236}">
                <a16:creationId xmlns:a16="http://schemas.microsoft.com/office/drawing/2014/main" id="{26C6BDE6-79F9-4F27-8854-5EE26D815465}"/>
              </a:ext>
            </a:extLst>
          </p:cNvPr>
          <p:cNvSpPr>
            <a:spLocks noGrp="1"/>
          </p:cNvSpPr>
          <p:nvPr>
            <p:ph type="body" sz="quarter" idx="15" hasCustomPrompt="1"/>
          </p:nvPr>
        </p:nvSpPr>
        <p:spPr>
          <a:xfrm>
            <a:off x="7480300" y="982663"/>
            <a:ext cx="3687763" cy="349250"/>
          </a:xfrm>
        </p:spPr>
        <p:txBody>
          <a:bodyPr/>
          <a:lstStyle>
            <a:lvl1pPr marL="0" indent="0">
              <a:lnSpc>
                <a:spcPts val="1800"/>
              </a:lnSpc>
              <a:spcBef>
                <a:spcPts val="0"/>
              </a:spcBef>
              <a:buNone/>
              <a:defRPr sz="1500">
                <a:solidFill>
                  <a:schemeClr val="bg1"/>
                </a:solidFill>
              </a:defRPr>
            </a:lvl1pPr>
          </a:lstStyle>
          <a:p>
            <a:pPr lvl="0"/>
            <a:r>
              <a:rPr lang="en-US" dirty="0"/>
              <a:t>Type in the box</a:t>
            </a:r>
          </a:p>
        </p:txBody>
      </p:sp>
      <p:sp>
        <p:nvSpPr>
          <p:cNvPr id="21" name="Rectangle 20">
            <a:extLst>
              <a:ext uri="{FF2B5EF4-FFF2-40B4-BE49-F238E27FC236}">
                <a16:creationId xmlns:a16="http://schemas.microsoft.com/office/drawing/2014/main" id="{97CF1543-1853-D846-BD19-0334253A4648}"/>
              </a:ext>
            </a:extLst>
          </p:cNvPr>
          <p:cNvSpPr/>
          <p:nvPr userDrawn="1"/>
        </p:nvSpPr>
        <p:spPr>
          <a:xfrm>
            <a:off x="6833847" y="1490432"/>
            <a:ext cx="4800600" cy="4800601"/>
          </a:xfrm>
          <a:prstGeom prst="rect">
            <a:avLst/>
          </a:prstGeom>
          <a:solidFill>
            <a:schemeClr val="lt1"/>
          </a:solidFill>
          <a:ln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4" name="Google Shape;102;p14">
            <a:extLst>
              <a:ext uri="{FF2B5EF4-FFF2-40B4-BE49-F238E27FC236}">
                <a16:creationId xmlns:a16="http://schemas.microsoft.com/office/drawing/2014/main" id="{3DE10B35-ECDE-A64A-9026-04047620FBC3}"/>
              </a:ext>
            </a:extLst>
          </p:cNvPr>
          <p:cNvSpPr txBox="1"/>
          <p:nvPr userDrawn="1"/>
        </p:nvSpPr>
        <p:spPr>
          <a:xfrm rot="16200000">
            <a:off x="9214895" y="4055308"/>
            <a:ext cx="5355218" cy="141794"/>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lang="en-US" sz="800" dirty="0">
                <a:solidFill>
                  <a:srgbClr val="595959"/>
                </a:solidFill>
                <a:latin typeface="Calibri"/>
                <a:ea typeface="Calibri"/>
                <a:cs typeface="Calibri"/>
                <a:sym typeface="Calibri"/>
              </a:rPr>
              <a:t>© Houghton Mifflin Harcourt Publishing Company	</a:t>
            </a:r>
            <a:endParaRPr sz="800" dirty="0">
              <a:solidFill>
                <a:srgbClr val="595959"/>
              </a:solidFill>
              <a:latin typeface="Calibri" panose="020F0502020204030204" pitchFamily="34" charset="0"/>
              <a:cs typeface="Calibri" panose="020F0502020204030204" pitchFamily="34" charset="0"/>
            </a:endParaRPr>
          </a:p>
        </p:txBody>
      </p:sp>
      <p:sp>
        <p:nvSpPr>
          <p:cNvPr id="16" name="Text Placeholder 15">
            <a:extLst>
              <a:ext uri="{FF2B5EF4-FFF2-40B4-BE49-F238E27FC236}">
                <a16:creationId xmlns:a16="http://schemas.microsoft.com/office/drawing/2014/main" id="{DD45294B-CC99-4B83-9183-6D3F036084EB}"/>
              </a:ext>
            </a:extLst>
          </p:cNvPr>
          <p:cNvSpPr>
            <a:spLocks noGrp="1"/>
          </p:cNvSpPr>
          <p:nvPr>
            <p:ph type="body" sz="quarter" idx="16" hasCustomPrompt="1"/>
          </p:nvPr>
        </p:nvSpPr>
        <p:spPr>
          <a:xfrm>
            <a:off x="6833846" y="1483217"/>
            <a:ext cx="4800599" cy="4651769"/>
          </a:xfrm>
        </p:spPr>
        <p:txBody>
          <a:bodyPr/>
          <a:lstStyle>
            <a:lvl1pPr marL="54864" indent="0">
              <a:lnSpc>
                <a:spcPct val="90000"/>
              </a:lnSpc>
              <a:spcBef>
                <a:spcPts val="1000"/>
              </a:spcBef>
              <a:buNone/>
              <a:defRPr sz="1100" i="1">
                <a:solidFill>
                  <a:srgbClr val="595959"/>
                </a:solidFill>
                <a:latin typeface="Calibri Light" panose="020F0302020204030204" pitchFamily="34" charset="0"/>
                <a:cs typeface="Calibri Light" panose="020F0302020204030204" pitchFamily="34" charset="0"/>
              </a:defRPr>
            </a:lvl1pPr>
          </a:lstStyle>
          <a:p>
            <a:pPr lvl="0"/>
            <a:r>
              <a:rPr lang="en-US" dirty="0"/>
              <a:t>Start typing . . .</a:t>
            </a:r>
          </a:p>
        </p:txBody>
      </p:sp>
    </p:spTree>
    <p:extLst>
      <p:ext uri="{BB962C8B-B14F-4D97-AF65-F5344CB8AC3E}">
        <p14:creationId xmlns:p14="http://schemas.microsoft.com/office/powerpoint/2010/main" val="1177604121"/>
      </p:ext>
    </p:extLst>
  </p:cSld>
  <p:clrMapOvr>
    <a:masterClrMapping/>
  </p:clrMapOvr>
  <p:extLst>
    <p:ext uri="{DCECCB84-F9BA-43D5-87BE-67443E8EF086}">
      <p15:sldGuideLst xmlns:p15="http://schemas.microsoft.com/office/powerpoint/2012/main">
        <p15:guide id="1" orient="horz" pos="1416" userDrawn="1">
          <p15:clr>
            <a:srgbClr val="FBAE40"/>
          </p15:clr>
        </p15:guide>
        <p15:guide id="2" orient="horz" pos="1728" userDrawn="1">
          <p15:clr>
            <a:srgbClr val="FBAE40"/>
          </p15:clr>
        </p15:guide>
        <p15:guide id="3" orient="horz" pos="93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ily_Comprehension_Check_LS">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4FB20E2B-A115-45B6-987D-5D2F36320CE6}"/>
              </a:ext>
            </a:extLst>
          </p:cNvPr>
          <p:cNvSpPr/>
          <p:nvPr userDrawn="1"/>
        </p:nvSpPr>
        <p:spPr>
          <a:xfrm>
            <a:off x="838200" y="1194231"/>
            <a:ext cx="4432299" cy="635000"/>
          </a:xfrm>
          <a:custGeom>
            <a:avLst/>
            <a:gdLst>
              <a:gd name="connsiteX0" fmla="*/ 0 w 2755900"/>
              <a:gd name="connsiteY0" fmla="*/ 0 h 914400"/>
              <a:gd name="connsiteX1" fmla="*/ 2755900 w 2755900"/>
              <a:gd name="connsiteY1" fmla="*/ 0 h 914400"/>
              <a:gd name="connsiteX2" fmla="*/ 2755900 w 2755900"/>
              <a:gd name="connsiteY2" fmla="*/ 914400 h 914400"/>
              <a:gd name="connsiteX3" fmla="*/ 0 w 2755900"/>
              <a:gd name="connsiteY3" fmla="*/ 914400 h 914400"/>
              <a:gd name="connsiteX4" fmla="*/ 0 w 2755900"/>
              <a:gd name="connsiteY4" fmla="*/ 0 h 914400"/>
              <a:gd name="connsiteX0" fmla="*/ 0 w 3200400"/>
              <a:gd name="connsiteY0" fmla="*/ 12700 h 927100"/>
              <a:gd name="connsiteX1" fmla="*/ 3200400 w 3200400"/>
              <a:gd name="connsiteY1" fmla="*/ 0 h 927100"/>
              <a:gd name="connsiteX2" fmla="*/ 2755900 w 3200400"/>
              <a:gd name="connsiteY2" fmla="*/ 927100 h 927100"/>
              <a:gd name="connsiteX3" fmla="*/ 0 w 3200400"/>
              <a:gd name="connsiteY3" fmla="*/ 927100 h 927100"/>
              <a:gd name="connsiteX4" fmla="*/ 0 w 3200400"/>
              <a:gd name="connsiteY4" fmla="*/ 12700 h 927100"/>
              <a:gd name="connsiteX0" fmla="*/ 0 w 3200400"/>
              <a:gd name="connsiteY0" fmla="*/ 12700 h 1092200"/>
              <a:gd name="connsiteX1" fmla="*/ 3200400 w 3200400"/>
              <a:gd name="connsiteY1" fmla="*/ 0 h 1092200"/>
              <a:gd name="connsiteX2" fmla="*/ 2895600 w 3200400"/>
              <a:gd name="connsiteY2" fmla="*/ 1092200 h 1092200"/>
              <a:gd name="connsiteX3" fmla="*/ 0 w 3200400"/>
              <a:gd name="connsiteY3" fmla="*/ 927100 h 1092200"/>
              <a:gd name="connsiteX4" fmla="*/ 0 w 3200400"/>
              <a:gd name="connsiteY4" fmla="*/ 12700 h 109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400" h="1092200">
                <a:moveTo>
                  <a:pt x="0" y="12700"/>
                </a:moveTo>
                <a:lnTo>
                  <a:pt x="3200400" y="0"/>
                </a:lnTo>
                <a:lnTo>
                  <a:pt x="2895600" y="1092200"/>
                </a:lnTo>
                <a:lnTo>
                  <a:pt x="0" y="927100"/>
                </a:lnTo>
                <a:lnTo>
                  <a:pt x="0" y="12700"/>
                </a:lnTo>
                <a:close/>
              </a:path>
            </a:pathLst>
          </a:custGeom>
          <a:solidFill>
            <a:srgbClr val="7030A0"/>
          </a:solidFill>
          <a:ln w="152400" cap="rnd">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139170F-4CCF-4B65-A225-E296F51F4137}"/>
              </a:ext>
            </a:extLst>
          </p:cNvPr>
          <p:cNvSpPr/>
          <p:nvPr userDrawn="1"/>
        </p:nvSpPr>
        <p:spPr>
          <a:xfrm>
            <a:off x="6833847" y="1485900"/>
            <a:ext cx="4800600" cy="4800600"/>
          </a:xfrm>
          <a:prstGeom prst="rect">
            <a:avLst/>
          </a:prstGeom>
          <a:noFill/>
          <a:ln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2035FD-A36C-427B-A4FF-AA037B9EECC4}"/>
              </a:ext>
            </a:extLst>
          </p:cNvPr>
          <p:cNvSpPr>
            <a:spLocks noGrp="1"/>
          </p:cNvSpPr>
          <p:nvPr>
            <p:ph type="title" hasCustomPrompt="1"/>
          </p:nvPr>
        </p:nvSpPr>
        <p:spPr>
          <a:xfrm>
            <a:off x="862060" y="1184347"/>
            <a:ext cx="4432298" cy="635001"/>
          </a:xfrm>
        </p:spPr>
        <p:txBody>
          <a:bodyPr/>
          <a:lstStyle>
            <a:lvl1pPr>
              <a:defRPr sz="2600" b="1">
                <a:solidFill>
                  <a:schemeClr val="bg1"/>
                </a:solidFill>
              </a:defRPr>
            </a:lvl1pPr>
          </a:lstStyle>
          <a:p>
            <a:r>
              <a:rPr lang="en-US" dirty="0"/>
              <a:t>Title</a:t>
            </a:r>
          </a:p>
        </p:txBody>
      </p:sp>
      <p:sp>
        <p:nvSpPr>
          <p:cNvPr id="10" name="Text Placeholder 9">
            <a:extLst>
              <a:ext uri="{FF2B5EF4-FFF2-40B4-BE49-F238E27FC236}">
                <a16:creationId xmlns:a16="http://schemas.microsoft.com/office/drawing/2014/main" id="{5E734644-5BA3-4959-B9E1-98313EB382C4}"/>
              </a:ext>
            </a:extLst>
          </p:cNvPr>
          <p:cNvSpPr>
            <a:spLocks noGrp="1"/>
          </p:cNvSpPr>
          <p:nvPr>
            <p:ph type="body" sz="quarter" idx="17" hasCustomPrompt="1"/>
          </p:nvPr>
        </p:nvSpPr>
        <p:spPr>
          <a:xfrm>
            <a:off x="851428" y="2148515"/>
            <a:ext cx="4224528" cy="562787"/>
          </a:xfrm>
        </p:spPr>
        <p:txBody>
          <a:bodyPr/>
          <a:lstStyle>
            <a:lvl1pPr marL="0" indent="0">
              <a:lnSpc>
                <a:spcPct val="100000"/>
              </a:lnSpc>
              <a:spcBef>
                <a:spcPts val="0"/>
              </a:spcBef>
              <a:buNone/>
              <a:defRPr sz="1500">
                <a:solidFill>
                  <a:srgbClr val="595959"/>
                </a:solidFill>
              </a:defRPr>
            </a:lvl1pPr>
          </a:lstStyle>
          <a:p>
            <a:pPr lvl="0"/>
            <a:r>
              <a:rPr lang="en-US" dirty="0"/>
              <a:t>Enter text</a:t>
            </a:r>
          </a:p>
        </p:txBody>
      </p:sp>
      <p:sp>
        <p:nvSpPr>
          <p:cNvPr id="16" name="Text Placeholder 15">
            <a:extLst>
              <a:ext uri="{FF2B5EF4-FFF2-40B4-BE49-F238E27FC236}">
                <a16:creationId xmlns:a16="http://schemas.microsoft.com/office/drawing/2014/main" id="{3024FDB5-D8EE-4FC1-94C4-38D0B4C5FB53}"/>
              </a:ext>
            </a:extLst>
          </p:cNvPr>
          <p:cNvSpPr>
            <a:spLocks noGrp="1"/>
          </p:cNvSpPr>
          <p:nvPr>
            <p:ph type="body" sz="quarter" idx="18" hasCustomPrompt="1"/>
          </p:nvPr>
        </p:nvSpPr>
        <p:spPr>
          <a:xfrm>
            <a:off x="849799" y="2597945"/>
            <a:ext cx="4800600" cy="3529584"/>
          </a:xfrm>
        </p:spPr>
        <p:txBody>
          <a:bodyPr/>
          <a:lstStyle>
            <a:lvl1pPr marL="228600" indent="-228600">
              <a:lnSpc>
                <a:spcPts val="1800"/>
              </a:lnSpc>
              <a:spcBef>
                <a:spcPts val="1600"/>
              </a:spcBef>
              <a:buClr>
                <a:srgbClr val="00B0F0"/>
              </a:buClr>
              <a:buSzPct val="115000"/>
              <a:buFont typeface="Calibri" panose="020F0502020204030204" pitchFamily="34" charset="0"/>
              <a:buChar char="•"/>
              <a:defRPr sz="1500">
                <a:solidFill>
                  <a:srgbClr val="595959"/>
                </a:solidFill>
              </a:defRPr>
            </a:lvl1pPr>
          </a:lstStyle>
          <a:p>
            <a:pPr lvl="0"/>
            <a:r>
              <a:rPr lang="en-US" dirty="0"/>
              <a:t>Bulleted list</a:t>
            </a:r>
          </a:p>
        </p:txBody>
      </p:sp>
      <p:sp>
        <p:nvSpPr>
          <p:cNvPr id="7" name="Text Placeholder 6">
            <a:extLst>
              <a:ext uri="{FF2B5EF4-FFF2-40B4-BE49-F238E27FC236}">
                <a16:creationId xmlns:a16="http://schemas.microsoft.com/office/drawing/2014/main" id="{3976DF4A-B3E8-4E65-B684-B1BDC99B6CF0}"/>
              </a:ext>
            </a:extLst>
          </p:cNvPr>
          <p:cNvSpPr>
            <a:spLocks noGrp="1"/>
          </p:cNvSpPr>
          <p:nvPr>
            <p:ph type="body" sz="quarter" idx="16" hasCustomPrompt="1"/>
          </p:nvPr>
        </p:nvSpPr>
        <p:spPr>
          <a:xfrm>
            <a:off x="6834188" y="1020763"/>
            <a:ext cx="3894137" cy="350837"/>
          </a:xfrm>
        </p:spPr>
        <p:txBody>
          <a:bodyPr/>
          <a:lstStyle>
            <a:lvl1pPr marL="0" indent="0">
              <a:spcBef>
                <a:spcPts val="0"/>
              </a:spcBef>
              <a:buNone/>
              <a:defRPr sz="1500">
                <a:solidFill>
                  <a:schemeClr val="bg1"/>
                </a:solidFill>
              </a:defRPr>
            </a:lvl1pPr>
          </a:lstStyle>
          <a:p>
            <a:pPr lvl="0"/>
            <a:r>
              <a:rPr lang="en-US" dirty="0"/>
              <a:t>Type in the box.</a:t>
            </a:r>
          </a:p>
        </p:txBody>
      </p:sp>
      <p:sp>
        <p:nvSpPr>
          <p:cNvPr id="24" name="Text Placeholder 23">
            <a:extLst>
              <a:ext uri="{FF2B5EF4-FFF2-40B4-BE49-F238E27FC236}">
                <a16:creationId xmlns:a16="http://schemas.microsoft.com/office/drawing/2014/main" id="{37122EE7-6196-4D5C-B91D-117FB0967A07}"/>
              </a:ext>
            </a:extLst>
          </p:cNvPr>
          <p:cNvSpPr>
            <a:spLocks noGrp="1"/>
          </p:cNvSpPr>
          <p:nvPr>
            <p:ph type="body" sz="quarter" idx="14" hasCustomPrompt="1"/>
          </p:nvPr>
        </p:nvSpPr>
        <p:spPr>
          <a:xfrm>
            <a:off x="6834188" y="1485900"/>
            <a:ext cx="4800600" cy="4641850"/>
          </a:xfrm>
        </p:spPr>
        <p:txBody>
          <a:bodyPr/>
          <a:lstStyle>
            <a:lvl1pPr marL="50800" indent="0">
              <a:buFontTx/>
              <a:buNone/>
              <a:defRPr sz="1100" i="1">
                <a:solidFill>
                  <a:srgbClr val="595959"/>
                </a:solidFill>
                <a:latin typeface="Calibri Light" panose="020F0302020204030204" pitchFamily="34" charset="0"/>
                <a:cs typeface="Calibri Light" panose="020F0302020204030204" pitchFamily="34" charset="0"/>
              </a:defRPr>
            </a:lvl1pPr>
            <a:lvl2pPr marL="533400" indent="0">
              <a:buNone/>
              <a:defRPr/>
            </a:lvl2pPr>
          </a:lstStyle>
          <a:p>
            <a:pPr lvl="0"/>
            <a:r>
              <a:rPr lang="en-US" dirty="0"/>
              <a:t>Start typing . . .</a:t>
            </a:r>
          </a:p>
        </p:txBody>
      </p:sp>
      <p:grpSp>
        <p:nvGrpSpPr>
          <p:cNvPr id="11" name="Group 10">
            <a:extLst>
              <a:ext uri="{FF2B5EF4-FFF2-40B4-BE49-F238E27FC236}">
                <a16:creationId xmlns:a16="http://schemas.microsoft.com/office/drawing/2014/main" id="{82E30BC3-0551-4B0B-941B-26AACE5A3F9C}"/>
              </a:ext>
              <a:ext uri="{C183D7F6-B498-43B3-948B-1728B52AA6E4}">
                <adec:decorative xmlns:adec="http://schemas.microsoft.com/office/drawing/2017/decorative" val="1"/>
              </a:ext>
            </a:extLst>
          </p:cNvPr>
          <p:cNvGrpSpPr/>
          <p:nvPr userDrawn="1"/>
        </p:nvGrpSpPr>
        <p:grpSpPr>
          <a:xfrm>
            <a:off x="6552234" y="6013533"/>
            <a:ext cx="563225" cy="545933"/>
            <a:chOff x="6384281" y="5372100"/>
            <a:chExt cx="930262" cy="901701"/>
          </a:xfrm>
        </p:grpSpPr>
        <p:sp>
          <p:nvSpPr>
            <p:cNvPr id="12" name="Rectangle 1">
              <a:extLst>
                <a:ext uri="{FF2B5EF4-FFF2-40B4-BE49-F238E27FC236}">
                  <a16:creationId xmlns:a16="http://schemas.microsoft.com/office/drawing/2014/main" id="{D5EAEF39-199B-4A4B-BAAB-FD2653F3F777}"/>
                </a:ext>
                <a:ext uri="{C183D7F6-B498-43B3-948B-1728B52AA6E4}">
                  <adec:decorative xmlns:adec="http://schemas.microsoft.com/office/drawing/2017/decorative" val="1"/>
                </a:ext>
              </a:extLst>
            </p:cNvPr>
            <p:cNvSpPr/>
            <p:nvPr/>
          </p:nvSpPr>
          <p:spPr>
            <a:xfrm flipV="1">
              <a:off x="6502950" y="5458144"/>
              <a:ext cx="579285" cy="628891"/>
            </a:xfrm>
            <a:custGeom>
              <a:avLst/>
              <a:gdLst>
                <a:gd name="connsiteX0" fmla="*/ 0 w 2755900"/>
                <a:gd name="connsiteY0" fmla="*/ 0 h 914400"/>
                <a:gd name="connsiteX1" fmla="*/ 2755900 w 2755900"/>
                <a:gd name="connsiteY1" fmla="*/ 0 h 914400"/>
                <a:gd name="connsiteX2" fmla="*/ 2755900 w 2755900"/>
                <a:gd name="connsiteY2" fmla="*/ 914400 h 914400"/>
                <a:gd name="connsiteX3" fmla="*/ 0 w 2755900"/>
                <a:gd name="connsiteY3" fmla="*/ 914400 h 914400"/>
                <a:gd name="connsiteX4" fmla="*/ 0 w 2755900"/>
                <a:gd name="connsiteY4" fmla="*/ 0 h 914400"/>
                <a:gd name="connsiteX0" fmla="*/ 0 w 3200400"/>
                <a:gd name="connsiteY0" fmla="*/ 12700 h 927100"/>
                <a:gd name="connsiteX1" fmla="*/ 3200400 w 3200400"/>
                <a:gd name="connsiteY1" fmla="*/ 0 h 927100"/>
                <a:gd name="connsiteX2" fmla="*/ 2755900 w 3200400"/>
                <a:gd name="connsiteY2" fmla="*/ 927100 h 927100"/>
                <a:gd name="connsiteX3" fmla="*/ 0 w 3200400"/>
                <a:gd name="connsiteY3" fmla="*/ 927100 h 927100"/>
                <a:gd name="connsiteX4" fmla="*/ 0 w 3200400"/>
                <a:gd name="connsiteY4" fmla="*/ 12700 h 927100"/>
                <a:gd name="connsiteX0" fmla="*/ 0 w 3200400"/>
                <a:gd name="connsiteY0" fmla="*/ 12700 h 1092200"/>
                <a:gd name="connsiteX1" fmla="*/ 3200400 w 3200400"/>
                <a:gd name="connsiteY1" fmla="*/ 0 h 1092200"/>
                <a:gd name="connsiteX2" fmla="*/ 2895600 w 3200400"/>
                <a:gd name="connsiteY2" fmla="*/ 1092200 h 1092200"/>
                <a:gd name="connsiteX3" fmla="*/ 0 w 3200400"/>
                <a:gd name="connsiteY3" fmla="*/ 927100 h 1092200"/>
                <a:gd name="connsiteX4" fmla="*/ 0 w 3200400"/>
                <a:gd name="connsiteY4" fmla="*/ 12700 h 109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400" h="1092200">
                  <a:moveTo>
                    <a:pt x="0" y="12700"/>
                  </a:moveTo>
                  <a:lnTo>
                    <a:pt x="3200400" y="0"/>
                  </a:lnTo>
                  <a:lnTo>
                    <a:pt x="2895600" y="1092200"/>
                  </a:lnTo>
                  <a:lnTo>
                    <a:pt x="0" y="927100"/>
                  </a:lnTo>
                  <a:lnTo>
                    <a:pt x="0" y="12700"/>
                  </a:lnTo>
                  <a:close/>
                </a:path>
              </a:pathLst>
            </a:custGeom>
            <a:solidFill>
              <a:srgbClr val="21C5C9"/>
            </a:solidFill>
            <a:ln w="152400" cap="rnd">
              <a:solidFill>
                <a:srgbClr val="21C5C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3CB27489-306A-4F74-BB29-29F1FEA1CEDA}"/>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84281" y="5372100"/>
              <a:ext cx="930262" cy="901701"/>
            </a:xfrm>
            <a:prstGeom prst="rect">
              <a:avLst/>
            </a:prstGeom>
          </p:spPr>
        </p:pic>
      </p:grpSp>
      <p:sp>
        <p:nvSpPr>
          <p:cNvPr id="20" name="Google Shape;102;p14">
            <a:extLst>
              <a:ext uri="{FF2B5EF4-FFF2-40B4-BE49-F238E27FC236}">
                <a16:creationId xmlns:a16="http://schemas.microsoft.com/office/drawing/2014/main" id="{88E73FF2-F2D5-0C4C-88EE-50AAE09659DC}"/>
              </a:ext>
            </a:extLst>
          </p:cNvPr>
          <p:cNvSpPr txBox="1"/>
          <p:nvPr userDrawn="1"/>
        </p:nvSpPr>
        <p:spPr>
          <a:xfrm rot="16200000">
            <a:off x="9214895" y="4055308"/>
            <a:ext cx="5355218" cy="141794"/>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lang="en-US" sz="800" dirty="0">
                <a:solidFill>
                  <a:srgbClr val="595959"/>
                </a:solidFill>
                <a:latin typeface="Calibri"/>
                <a:ea typeface="Calibri"/>
                <a:cs typeface="Calibri"/>
                <a:sym typeface="Calibri"/>
              </a:rPr>
              <a:t>© Houghton Mifflin Harcourt Publishing Company	</a:t>
            </a:r>
            <a:endParaRPr sz="80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592033"/>
      </p:ext>
    </p:extLst>
  </p:cSld>
  <p:clrMapOvr>
    <a:masterClrMapping/>
  </p:clrMapOvr>
  <p:extLst>
    <p:ext uri="{DCECCB84-F9BA-43D5-87BE-67443E8EF086}">
      <p15:sldGuideLst xmlns:p15="http://schemas.microsoft.com/office/powerpoint/2012/main">
        <p15:guide id="1" orient="horz" pos="1416" userDrawn="1">
          <p15:clr>
            <a:srgbClr val="FBAE40"/>
          </p15:clr>
        </p15:guide>
        <p15:guide id="2" orient="horz" pos="18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br>
              <a:rPr lang="en-US" sz="2600" b="1" dirty="0"/>
            </a:br>
            <a:r>
              <a:rPr lang="en-IE" sz="2600" b="1" i="0" u="none" strike="noStrike" cap="none" dirty="0">
                <a:solidFill>
                  <a:srgbClr val="595959"/>
                </a:solidFill>
                <a:latin typeface="Calibri"/>
                <a:cs typeface="Calibri"/>
                <a:sym typeface="Arial"/>
              </a:rPr>
              <a:t>Title</a:t>
            </a:r>
            <a:endParaRPr dirty="0"/>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5" name="Google Shape;15;p1"/>
          <p:cNvSpPr/>
          <p:nvPr userDrawn="1"/>
        </p:nvSpPr>
        <p:spPr>
          <a:xfrm>
            <a:off x="0" y="-9939"/>
            <a:ext cx="12192000" cy="893775"/>
          </a:xfrm>
          <a:prstGeom prst="rect">
            <a:avLst/>
          </a:prstGeom>
          <a:solidFill>
            <a:schemeClr val="bg1">
              <a:lumMod val="75000"/>
            </a:schemeClr>
          </a:solidFill>
          <a:ln>
            <a:noFill/>
          </a:ln>
        </p:spPr>
        <p:txBody>
          <a:bodyPr spcFirstLastPara="1" wrap="square" lIns="90000" tIns="45700" rIns="91425" bIns="45700" anchor="ctr" anchorCtr="0">
            <a:noAutofit/>
          </a:bodyPr>
          <a:lstStyle/>
          <a:p>
            <a:pPr marL="0" marR="0" lvl="0" indent="0" algn="l" rtl="0">
              <a:lnSpc>
                <a:spcPct val="50000"/>
              </a:lnSpc>
              <a:spcBef>
                <a:spcPts val="0"/>
              </a:spcBef>
              <a:spcAft>
                <a:spcPts val="0"/>
              </a:spcAft>
              <a:buNone/>
            </a:pPr>
            <a:r>
              <a:rPr lang="en-US" sz="2400" b="1" i="0" u="none" strike="noStrike" cap="none" dirty="0">
                <a:solidFill>
                  <a:schemeClr val="lt1"/>
                </a:solidFill>
                <a:latin typeface="Century Gothic"/>
                <a:ea typeface="Century Gothic"/>
                <a:cs typeface="Century Gothic"/>
                <a:sym typeface="Century Gothic"/>
              </a:rPr>
              <a:t>  </a:t>
            </a:r>
            <a:endParaRPr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71C07B92-82CD-405D-B524-0C09B7B548FD}"/>
              </a:ext>
            </a:extLst>
          </p:cNvPr>
          <p:cNvSpPr txBox="1"/>
          <p:nvPr userDrawn="1"/>
        </p:nvSpPr>
        <p:spPr>
          <a:xfrm>
            <a:off x="337676" y="310317"/>
            <a:ext cx="8431920" cy="338554"/>
          </a:xfrm>
          <a:prstGeom prst="rect">
            <a:avLst/>
          </a:prstGeom>
          <a:noFill/>
        </p:spPr>
        <p:txBody>
          <a:bodyPr wrap="square" rtlCol="0">
            <a:spAutoFit/>
          </a:bodyPr>
          <a:lstStyle/>
          <a:p>
            <a:r>
              <a:rPr lang="en-US" sz="1600" b="1" i="1" dirty="0">
                <a:solidFill>
                  <a:schemeClr val="accent3">
                    <a:lumMod val="50000"/>
                  </a:schemeClr>
                </a:solidFill>
                <a:latin typeface="Calibri" panose="020F0502020204030204" pitchFamily="34" charset="0"/>
                <a:cs typeface="Calibri" panose="020F0502020204030204" pitchFamily="34" charset="0"/>
              </a:rPr>
              <a:t>1984</a:t>
            </a:r>
            <a:endParaRPr lang="en-IE" sz="1600" dirty="0">
              <a:latin typeface="Calibri" panose="020F050202020403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6B0BC117-9A33-7345-923C-49079AB8FD82}"/>
              </a:ext>
            </a:extLst>
          </p:cNvPr>
          <p:cNvPicPr>
            <a:picLocks noChangeAspect="1"/>
          </p:cNvPicPr>
          <p:nvPr userDrawn="1"/>
        </p:nvPicPr>
        <p:blipFill>
          <a:blip r:embed="rId19"/>
          <a:stretch>
            <a:fillRect/>
          </a:stretch>
        </p:blipFill>
        <p:spPr>
          <a:xfrm>
            <a:off x="9024262" y="247069"/>
            <a:ext cx="2748641" cy="470832"/>
          </a:xfrm>
          <a:prstGeom prst="rect">
            <a:avLst/>
          </a:prstGeom>
        </p:spPr>
      </p:pic>
    </p:spTree>
  </p:cSld>
  <p:clrMap bg1="lt1" tx1="dk1" bg2="dk2" tx2="lt2" accent1="accent1" accent2="accent2" accent3="accent3" accent4="accent4" accent5="accent5" accent6="accent6" hlink="hlink" folHlink="folHlink"/>
  <p:sldLayoutIdLst>
    <p:sldLayoutId id="2147483696" r:id="rId1"/>
    <p:sldLayoutId id="2147483662" r:id="rId2"/>
    <p:sldLayoutId id="2147483664" r:id="rId3"/>
    <p:sldLayoutId id="2147483661" r:id="rId4"/>
    <p:sldLayoutId id="2147483695" r:id="rId5"/>
    <p:sldLayoutId id="2147483669" r:id="rId6"/>
    <p:sldLayoutId id="2147483693" r:id="rId7"/>
    <p:sldLayoutId id="2147483672" r:id="rId8"/>
    <p:sldLayoutId id="2147483665" r:id="rId9"/>
    <p:sldLayoutId id="2147483690" r:id="rId10"/>
    <p:sldLayoutId id="2147483671" r:id="rId11"/>
    <p:sldLayoutId id="2147483670" r:id="rId12"/>
    <p:sldLayoutId id="2147483675" r:id="rId13"/>
    <p:sldLayoutId id="2147483691" r:id="rId14"/>
    <p:sldLayoutId id="2147483694" r:id="rId15"/>
    <p:sldLayoutId id="2147483673" r:id="rId16"/>
    <p:sldLayoutId id="2147483666" r:id="rId1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600" b="1"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200" marR="0" lvl="0" indent="-406400" algn="l" rtl="0" eaLnBrk="1" hangingPunct="1">
        <a:lnSpc>
          <a:spcPct val="100000"/>
        </a:lnSpc>
        <a:spcBef>
          <a:spcPts val="0"/>
        </a:spcBef>
        <a:spcAft>
          <a:spcPts val="0"/>
        </a:spcAft>
        <a:buClr>
          <a:srgbClr val="00B0F0"/>
        </a:buClr>
        <a:buSzPct val="115000"/>
        <a:buFont typeface="Calibri" panose="020F0502020204030204" pitchFamily="34" charset="0"/>
        <a:buChar char="•"/>
        <a:defRPr sz="1500" b="0" i="0" u="none" strike="noStrike" cap="none">
          <a:solidFill>
            <a:srgbClr val="595959"/>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600" userDrawn="1">
          <p15:clr>
            <a:srgbClr val="F26B43"/>
          </p15:clr>
        </p15:guide>
        <p15:guide id="2" orient="horz" pos="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biography.com/writer/george-orwell" TargetMode="External"/><Relationship Id="rId4" Type="http://schemas.openxmlformats.org/officeDocument/2006/relationships/hyperlink" Target="https://www.hmhco.com/content/literature/into_lit/g6_12/student/pdf/612le_13_lrsg_russianrevsovietunion_hb.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10" descr="Many surveillance cameras point in all directions.">
            <a:extLst>
              <a:ext uri="{FF2B5EF4-FFF2-40B4-BE49-F238E27FC236}">
                <a16:creationId xmlns:a16="http://schemas.microsoft.com/office/drawing/2014/main" id="{A4D7F201-9B0A-6A41-B609-50859FECEF8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
        <p:nvSpPr>
          <p:cNvPr id="14" name="Rectangle 7">
            <a:extLst>
              <a:ext uri="{FF2B5EF4-FFF2-40B4-BE49-F238E27FC236}">
                <a16:creationId xmlns:a16="http://schemas.microsoft.com/office/drawing/2014/main" id="{E320C6E1-6277-FD48-8110-BAF9B7FC07EB}"/>
              </a:ext>
              <a:ext uri="{C183D7F6-B498-43B3-948B-1728B52AA6E4}">
                <adec:decorative xmlns:adec="http://schemas.microsoft.com/office/drawing/2017/decorative" val="1"/>
              </a:ext>
            </a:extLst>
          </p:cNvPr>
          <p:cNvSpPr/>
          <p:nvPr/>
        </p:nvSpPr>
        <p:spPr>
          <a:xfrm flipH="1">
            <a:off x="-9199" y="1987845"/>
            <a:ext cx="4244455" cy="2580660"/>
          </a:xfrm>
          <a:custGeom>
            <a:avLst/>
            <a:gdLst>
              <a:gd name="connsiteX0" fmla="*/ 0 w 5928360"/>
              <a:gd name="connsiteY0" fmla="*/ 0 h 3314700"/>
              <a:gd name="connsiteX1" fmla="*/ 5928360 w 5928360"/>
              <a:gd name="connsiteY1" fmla="*/ 0 h 3314700"/>
              <a:gd name="connsiteX2" fmla="*/ 5928360 w 5928360"/>
              <a:gd name="connsiteY2" fmla="*/ 3314700 h 3314700"/>
              <a:gd name="connsiteX3" fmla="*/ 0 w 5928360"/>
              <a:gd name="connsiteY3" fmla="*/ 3314700 h 3314700"/>
              <a:gd name="connsiteX4" fmla="*/ 0 w 5928360"/>
              <a:gd name="connsiteY4" fmla="*/ 0 h 3314700"/>
              <a:gd name="connsiteX0" fmla="*/ 914400 w 5928360"/>
              <a:gd name="connsiteY0" fmla="*/ 0 h 3760470"/>
              <a:gd name="connsiteX1" fmla="*/ 5928360 w 5928360"/>
              <a:gd name="connsiteY1" fmla="*/ 445770 h 3760470"/>
              <a:gd name="connsiteX2" fmla="*/ 5928360 w 5928360"/>
              <a:gd name="connsiteY2" fmla="*/ 3760470 h 3760470"/>
              <a:gd name="connsiteX3" fmla="*/ 0 w 5928360"/>
              <a:gd name="connsiteY3" fmla="*/ 3760470 h 3760470"/>
              <a:gd name="connsiteX4" fmla="*/ 914400 w 5928360"/>
              <a:gd name="connsiteY4" fmla="*/ 0 h 3760470"/>
              <a:gd name="connsiteX0" fmla="*/ 788670 w 5802630"/>
              <a:gd name="connsiteY0" fmla="*/ 0 h 3966210"/>
              <a:gd name="connsiteX1" fmla="*/ 5802630 w 5802630"/>
              <a:gd name="connsiteY1" fmla="*/ 445770 h 3966210"/>
              <a:gd name="connsiteX2" fmla="*/ 5802630 w 5802630"/>
              <a:gd name="connsiteY2" fmla="*/ 3760470 h 3966210"/>
              <a:gd name="connsiteX3" fmla="*/ 0 w 5802630"/>
              <a:gd name="connsiteY3" fmla="*/ 3966210 h 3966210"/>
              <a:gd name="connsiteX4" fmla="*/ 788670 w 5802630"/>
              <a:gd name="connsiteY4" fmla="*/ 0 h 3966210"/>
              <a:gd name="connsiteX0" fmla="*/ 234414 w 5802630"/>
              <a:gd name="connsiteY0" fmla="*/ 0 h 3787531"/>
              <a:gd name="connsiteX1" fmla="*/ 5802630 w 5802630"/>
              <a:gd name="connsiteY1" fmla="*/ 267091 h 3787531"/>
              <a:gd name="connsiteX2" fmla="*/ 5802630 w 5802630"/>
              <a:gd name="connsiteY2" fmla="*/ 3581791 h 3787531"/>
              <a:gd name="connsiteX3" fmla="*/ 0 w 5802630"/>
              <a:gd name="connsiteY3" fmla="*/ 3787531 h 3787531"/>
              <a:gd name="connsiteX4" fmla="*/ 234414 w 5802630"/>
              <a:gd name="connsiteY4" fmla="*/ 0 h 378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2630" h="3787531">
                <a:moveTo>
                  <a:pt x="234414" y="0"/>
                </a:moveTo>
                <a:lnTo>
                  <a:pt x="5802630" y="267091"/>
                </a:lnTo>
                <a:lnTo>
                  <a:pt x="5802630" y="3581791"/>
                </a:lnTo>
                <a:lnTo>
                  <a:pt x="0" y="3787531"/>
                </a:lnTo>
                <a:lnTo>
                  <a:pt x="234414" y="0"/>
                </a:lnTo>
                <a:close/>
              </a:path>
            </a:pathLst>
          </a:custGeom>
          <a:solidFill>
            <a:schemeClr val="bg1"/>
          </a:solidFill>
          <a:ln w="152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dirty="0"/>
              <a:t>Z</a:t>
            </a:r>
          </a:p>
        </p:txBody>
      </p:sp>
      <p:pic>
        <p:nvPicPr>
          <p:cNvPr id="15" name="Picture 8" descr="Make sure you’re logged into Ed.">
            <a:extLst>
              <a:ext uri="{FF2B5EF4-FFF2-40B4-BE49-F238E27FC236}">
                <a16:creationId xmlns:a16="http://schemas.microsoft.com/office/drawing/2014/main" id="{1348212A-6961-9F47-AECC-28754CAF90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0209" y="2294731"/>
            <a:ext cx="799826" cy="457200"/>
          </a:xfrm>
          <a:prstGeom prst="rect">
            <a:avLst/>
          </a:prstGeom>
        </p:spPr>
      </p:pic>
      <p:sp>
        <p:nvSpPr>
          <p:cNvPr id="8" name="Text Placeholder 2">
            <a:extLst>
              <a:ext uri="{FF2B5EF4-FFF2-40B4-BE49-F238E27FC236}">
                <a16:creationId xmlns:a16="http://schemas.microsoft.com/office/drawing/2014/main" id="{AF6958A4-B0E8-D54C-B42F-83EBB024076F}"/>
              </a:ext>
            </a:extLst>
          </p:cNvPr>
          <p:cNvSpPr>
            <a:spLocks noGrp="1"/>
          </p:cNvSpPr>
          <p:nvPr>
            <p:ph type="body" sz="quarter" idx="12"/>
          </p:nvPr>
        </p:nvSpPr>
        <p:spPr>
          <a:xfrm>
            <a:off x="358451" y="2633001"/>
            <a:ext cx="2653455" cy="456135"/>
          </a:xfrm>
        </p:spPr>
        <p:txBody>
          <a:bodyPr/>
          <a:lstStyle>
            <a:lvl1pPr marL="50800" indent="0">
              <a:buNone/>
              <a:defRPr sz="1400" b="1">
                <a:solidFill>
                  <a:srgbClr val="C00000"/>
                </a:solidFill>
              </a:defRPr>
            </a:lvl1pPr>
          </a:lstStyle>
          <a:p>
            <a:r>
              <a:rPr lang="en-US" dirty="0"/>
              <a:t>STUDY GUIDE • Log into Ed</a:t>
            </a:r>
            <a:r>
              <a:rPr lang="en-US" dirty="0">
                <a:solidFill>
                  <a:schemeClr val="bg1"/>
                </a:solidFill>
              </a:rPr>
              <a:t>.</a:t>
            </a:r>
          </a:p>
        </p:txBody>
      </p:sp>
      <p:sp>
        <p:nvSpPr>
          <p:cNvPr id="9" name="Title 5">
            <a:extLst>
              <a:ext uri="{FF2B5EF4-FFF2-40B4-BE49-F238E27FC236}">
                <a16:creationId xmlns:a16="http://schemas.microsoft.com/office/drawing/2014/main" id="{78FC39E8-64ED-E24C-97DC-0F5169EC5504}"/>
              </a:ext>
            </a:extLst>
          </p:cNvPr>
          <p:cNvSpPr>
            <a:spLocks noGrp="1"/>
          </p:cNvSpPr>
          <p:nvPr>
            <p:ph type="title" hasCustomPrompt="1"/>
          </p:nvPr>
        </p:nvSpPr>
        <p:spPr>
          <a:xfrm>
            <a:off x="358451" y="3099358"/>
            <a:ext cx="2794771" cy="623011"/>
          </a:xfrm>
        </p:spPr>
        <p:txBody>
          <a:bodyPr/>
          <a:lstStyle>
            <a:lvl1pPr>
              <a:lnSpc>
                <a:spcPts val="5200"/>
              </a:lnSpc>
              <a:defRPr sz="5400" b="1"/>
            </a:lvl1pPr>
          </a:lstStyle>
          <a:p>
            <a:r>
              <a:rPr lang="en-US" dirty="0"/>
              <a:t>1984</a:t>
            </a:r>
            <a:r>
              <a:rPr lang="en-US" dirty="0">
                <a:solidFill>
                  <a:schemeClr val="bg1"/>
                </a:solidFill>
              </a:rPr>
              <a:t>.</a:t>
            </a:r>
          </a:p>
        </p:txBody>
      </p:sp>
      <p:sp>
        <p:nvSpPr>
          <p:cNvPr id="11" name="Text Placeholder 10">
            <a:extLst>
              <a:ext uri="{FF2B5EF4-FFF2-40B4-BE49-F238E27FC236}">
                <a16:creationId xmlns:a16="http://schemas.microsoft.com/office/drawing/2014/main" id="{3C9F3C72-1F25-794B-8D7F-67B00AB77E11}"/>
              </a:ext>
            </a:extLst>
          </p:cNvPr>
          <p:cNvSpPr>
            <a:spLocks noGrp="1"/>
          </p:cNvSpPr>
          <p:nvPr>
            <p:ph type="body" sz="quarter" idx="11" hasCustomPrompt="1"/>
          </p:nvPr>
        </p:nvSpPr>
        <p:spPr>
          <a:xfrm>
            <a:off x="358451" y="3697430"/>
            <a:ext cx="3677528" cy="623010"/>
          </a:xfrm>
        </p:spPr>
        <p:txBody>
          <a:bodyPr/>
          <a:lstStyle>
            <a:lvl1pPr marL="50800" indent="0">
              <a:buNone/>
              <a:defRPr sz="1800" b="1"/>
            </a:lvl1pPr>
          </a:lstStyle>
          <a:p>
            <a:r>
              <a:rPr lang="en-US" dirty="0"/>
              <a:t>Novel </a:t>
            </a:r>
            <a:r>
              <a:rPr lang="en-US" b="0" dirty="0"/>
              <a:t>by</a:t>
            </a:r>
            <a:r>
              <a:rPr lang="en-US" dirty="0"/>
              <a:t> George Orwell</a:t>
            </a:r>
          </a:p>
        </p:txBody>
      </p:sp>
    </p:spTree>
    <p:extLst>
      <p:ext uri="{BB962C8B-B14F-4D97-AF65-F5344CB8AC3E}">
        <p14:creationId xmlns:p14="http://schemas.microsoft.com/office/powerpoint/2010/main" val="2162918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53DD63D3-256F-453C-B2C3-E6FD3CB9C516}"/>
              </a:ext>
            </a:extLst>
          </p:cNvPr>
          <p:cNvSpPr>
            <a:spLocks noGrp="1"/>
          </p:cNvSpPr>
          <p:nvPr>
            <p:ph type="title"/>
          </p:nvPr>
        </p:nvSpPr>
        <p:spPr/>
        <p:txBody>
          <a:bodyPr/>
          <a:lstStyle/>
          <a:p>
            <a:r>
              <a:rPr lang="en-US" dirty="0"/>
              <a:t>Daily Activities</a:t>
            </a:r>
          </a:p>
        </p:txBody>
      </p:sp>
      <p:sp>
        <p:nvSpPr>
          <p:cNvPr id="28" name="Text Placeholder 27">
            <a:extLst>
              <a:ext uri="{FF2B5EF4-FFF2-40B4-BE49-F238E27FC236}">
                <a16:creationId xmlns:a16="http://schemas.microsoft.com/office/drawing/2014/main" id="{A9316CA7-4B2C-4BA7-A81E-137DF692224E}"/>
              </a:ext>
            </a:extLst>
          </p:cNvPr>
          <p:cNvSpPr>
            <a:spLocks noGrp="1"/>
          </p:cNvSpPr>
          <p:nvPr>
            <p:ph type="body" sz="quarter" idx="13"/>
          </p:nvPr>
        </p:nvSpPr>
        <p:spPr/>
        <p:txBody>
          <a:bodyPr/>
          <a:lstStyle/>
          <a:p>
            <a:r>
              <a:rPr lang="en-US" dirty="0"/>
              <a:t>Part Three, Chapters III–VI  and Appendix</a:t>
            </a:r>
          </a:p>
        </p:txBody>
      </p:sp>
      <p:sp>
        <p:nvSpPr>
          <p:cNvPr id="29" name="Text Placeholder 28">
            <a:extLst>
              <a:ext uri="{FF2B5EF4-FFF2-40B4-BE49-F238E27FC236}">
                <a16:creationId xmlns:a16="http://schemas.microsoft.com/office/drawing/2014/main" id="{4B142EB0-834A-4986-8A0C-8AFC5D409BEA}"/>
              </a:ext>
            </a:extLst>
          </p:cNvPr>
          <p:cNvSpPr>
            <a:spLocks noGrp="1"/>
          </p:cNvSpPr>
          <p:nvPr>
            <p:ph type="body" sz="quarter" idx="14"/>
          </p:nvPr>
        </p:nvSpPr>
        <p:spPr>
          <a:xfrm>
            <a:off x="859188" y="2417996"/>
            <a:ext cx="4915970" cy="3716990"/>
          </a:xfrm>
        </p:spPr>
        <p:txBody>
          <a:bodyPr/>
          <a:lstStyle/>
          <a:p>
            <a:r>
              <a:rPr lang="en-US" dirty="0"/>
              <a:t>Comprehension Check</a:t>
            </a:r>
          </a:p>
          <a:p>
            <a:pPr lvl="1"/>
            <a:r>
              <a:rPr lang="en-US" dirty="0"/>
              <a:t>What are the three stages of reintegration?</a:t>
            </a:r>
          </a:p>
          <a:p>
            <a:pPr lvl="1"/>
            <a:r>
              <a:rPr lang="en-US" dirty="0"/>
              <a:t>Why does O’Brien think that the Party’s approach to power is superior to that of other totalitarian regimes?</a:t>
            </a:r>
          </a:p>
          <a:p>
            <a:pPr lvl="1"/>
            <a:r>
              <a:rPr lang="en-US" dirty="0"/>
              <a:t>What does Winston encounter in Room 101, and what is the outcome?</a:t>
            </a:r>
          </a:p>
          <a:p>
            <a:r>
              <a:rPr lang="en-US" dirty="0"/>
              <a:t>Discussion</a:t>
            </a:r>
          </a:p>
          <a:p>
            <a:pPr lvl="1"/>
            <a:r>
              <a:rPr lang="en-US" dirty="0"/>
              <a:t>Consider how the Party systematically exerts its power over Winston. Do you think Winston’s resistance is heroic or foolish? Explain. </a:t>
            </a:r>
          </a:p>
          <a:p>
            <a:pPr lvl="1"/>
            <a:r>
              <a:rPr lang="en-US" dirty="0"/>
              <a:t>What does Big Brother symbolize? Does this symbol continue to have significance today? Why or why not?</a:t>
            </a:r>
            <a:endParaRPr lang="en-US" b="1" dirty="0">
              <a:solidFill>
                <a:srgbClr val="C00000"/>
              </a:solidFill>
            </a:endParaRPr>
          </a:p>
        </p:txBody>
      </p:sp>
      <p:sp>
        <p:nvSpPr>
          <p:cNvPr id="25" name="Text Placeholder 24">
            <a:extLst>
              <a:ext uri="{FF2B5EF4-FFF2-40B4-BE49-F238E27FC236}">
                <a16:creationId xmlns:a16="http://schemas.microsoft.com/office/drawing/2014/main" id="{04E8CB86-B85C-4C49-9FE3-3CEAC41FECDB}"/>
              </a:ext>
            </a:extLst>
          </p:cNvPr>
          <p:cNvSpPr>
            <a:spLocks noGrp="1"/>
          </p:cNvSpPr>
          <p:nvPr>
            <p:ph type="body" sz="quarter" idx="15"/>
          </p:nvPr>
        </p:nvSpPr>
        <p:spPr/>
        <p:txBody>
          <a:bodyPr/>
          <a:lstStyle/>
          <a:p>
            <a:r>
              <a:rPr lang="en-US" dirty="0"/>
              <a:t>Type in the box.</a:t>
            </a:r>
          </a:p>
        </p:txBody>
      </p:sp>
      <p:sp>
        <p:nvSpPr>
          <p:cNvPr id="30" name="Text Placeholder 29">
            <a:extLst>
              <a:ext uri="{FF2B5EF4-FFF2-40B4-BE49-F238E27FC236}">
                <a16:creationId xmlns:a16="http://schemas.microsoft.com/office/drawing/2014/main" id="{AFE0F5E3-5224-4EA3-97F0-6A8210278F5A}"/>
              </a:ext>
            </a:extLst>
          </p:cNvPr>
          <p:cNvSpPr>
            <a:spLocks noGrp="1"/>
          </p:cNvSpPr>
          <p:nvPr>
            <p:ph type="body" sz="quarter" idx="16"/>
          </p:nvPr>
        </p:nvSpPr>
        <p:spPr/>
        <p:txBody>
          <a:bodyPr/>
          <a:lstStyle/>
          <a:p>
            <a:endParaRPr lang="en-US" dirty="0"/>
          </a:p>
        </p:txBody>
      </p:sp>
      <p:sp>
        <p:nvSpPr>
          <p:cNvPr id="2" name="TextBox 1">
            <a:extLst>
              <a:ext uri="{FF2B5EF4-FFF2-40B4-BE49-F238E27FC236}">
                <a16:creationId xmlns:a16="http://schemas.microsoft.com/office/drawing/2014/main" id="{FD1F4F5F-4EFA-51F2-C35A-BB8D445AC794}"/>
              </a:ext>
            </a:extLst>
          </p:cNvPr>
          <p:cNvSpPr txBox="1"/>
          <p:nvPr/>
        </p:nvSpPr>
        <p:spPr>
          <a:xfrm>
            <a:off x="5153024" y="250924"/>
            <a:ext cx="6096000" cy="307777"/>
          </a:xfrm>
          <a:prstGeom prst="rect">
            <a:avLst/>
          </a:prstGeom>
          <a:noFill/>
        </p:spPr>
        <p:txBody>
          <a:bodyPr wrap="square">
            <a:spAutoFit/>
          </a:bodyPr>
          <a:lstStyle/>
          <a:p>
            <a:r>
              <a:rPr lang="en-US" dirty="0"/>
              <a:t>English I / Pre-AICE</a:t>
            </a:r>
          </a:p>
        </p:txBody>
      </p:sp>
    </p:spTree>
    <p:extLst>
      <p:ext uri="{BB962C8B-B14F-4D97-AF65-F5344CB8AC3E}">
        <p14:creationId xmlns:p14="http://schemas.microsoft.com/office/powerpoint/2010/main" val="3300770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782A88A5-037B-4595-BF99-F1B76C4D0356}"/>
              </a:ext>
            </a:extLst>
          </p:cNvPr>
          <p:cNvSpPr>
            <a:spLocks noGrp="1"/>
          </p:cNvSpPr>
          <p:nvPr>
            <p:ph type="title"/>
          </p:nvPr>
        </p:nvSpPr>
        <p:spPr/>
        <p:txBody>
          <a:bodyPr/>
          <a:lstStyle/>
          <a:p>
            <a:r>
              <a:rPr lang="en-IE" dirty="0">
                <a:sym typeface="Arial"/>
              </a:rPr>
              <a:t>Summative Short Response</a:t>
            </a:r>
            <a:endParaRPr lang="en-US" dirty="0"/>
          </a:p>
        </p:txBody>
      </p:sp>
      <p:sp>
        <p:nvSpPr>
          <p:cNvPr id="24" name="Text Placeholder 23">
            <a:extLst>
              <a:ext uri="{FF2B5EF4-FFF2-40B4-BE49-F238E27FC236}">
                <a16:creationId xmlns:a16="http://schemas.microsoft.com/office/drawing/2014/main" id="{D6747608-3DC3-43DA-A4C5-D17703C113E6}"/>
              </a:ext>
            </a:extLst>
          </p:cNvPr>
          <p:cNvSpPr>
            <a:spLocks noGrp="1"/>
          </p:cNvSpPr>
          <p:nvPr>
            <p:ph type="body" sz="quarter" idx="15"/>
          </p:nvPr>
        </p:nvSpPr>
        <p:spPr/>
        <p:txBody>
          <a:bodyPr/>
          <a:lstStyle/>
          <a:p>
            <a:r>
              <a:rPr lang="en-IE" dirty="0"/>
              <a:t>Write a few sentences in response to each of these prompts:</a:t>
            </a:r>
            <a:endParaRPr lang="en-US" dirty="0"/>
          </a:p>
        </p:txBody>
      </p:sp>
      <p:sp>
        <p:nvSpPr>
          <p:cNvPr id="17" name="Text Placeholder 16">
            <a:extLst>
              <a:ext uri="{FF2B5EF4-FFF2-40B4-BE49-F238E27FC236}">
                <a16:creationId xmlns:a16="http://schemas.microsoft.com/office/drawing/2014/main" id="{7770DC20-5A30-4A8C-8C6A-DC3F5CE8D3E4}"/>
              </a:ext>
            </a:extLst>
          </p:cNvPr>
          <p:cNvSpPr>
            <a:spLocks noGrp="1"/>
          </p:cNvSpPr>
          <p:nvPr>
            <p:ph type="body" sz="quarter" idx="16"/>
          </p:nvPr>
        </p:nvSpPr>
        <p:spPr/>
        <p:txBody>
          <a:bodyPr/>
          <a:lstStyle/>
          <a:p>
            <a:r>
              <a:rPr lang="en-US" dirty="0"/>
              <a:t>An </a:t>
            </a:r>
            <a:r>
              <a:rPr lang="en-US" b="1" dirty="0">
                <a:solidFill>
                  <a:srgbClr val="C00000"/>
                </a:solidFill>
              </a:rPr>
              <a:t>internal conflict</a:t>
            </a:r>
            <a:r>
              <a:rPr lang="en-US" dirty="0"/>
              <a:t> is a struggle within a character’s own mind. Identify an internal conflict in </a:t>
            </a:r>
            <a:r>
              <a:rPr lang="en-US" i="1" dirty="0"/>
              <a:t>1984</a:t>
            </a:r>
            <a:r>
              <a:rPr lang="en-US" dirty="0"/>
              <a:t> and explain how it relates to an </a:t>
            </a:r>
            <a:r>
              <a:rPr lang="en-US" b="1" dirty="0">
                <a:solidFill>
                  <a:srgbClr val="C00000"/>
                </a:solidFill>
              </a:rPr>
              <a:t>external conflict</a:t>
            </a:r>
            <a:r>
              <a:rPr lang="en-US" dirty="0"/>
              <a:t>.</a:t>
            </a:r>
          </a:p>
          <a:p>
            <a:r>
              <a:rPr lang="en-US" dirty="0"/>
              <a:t>A </a:t>
            </a:r>
            <a:r>
              <a:rPr lang="en-US" b="1" dirty="0">
                <a:solidFill>
                  <a:srgbClr val="C00000"/>
                </a:solidFill>
              </a:rPr>
              <a:t>motif</a:t>
            </a:r>
            <a:r>
              <a:rPr lang="en-US" dirty="0"/>
              <a:t> is a recurring word, phrase, image, object, idea, or action in a work of literature. Identify a motif in</a:t>
            </a:r>
            <a:r>
              <a:rPr lang="en-US" i="1" dirty="0"/>
              <a:t> 1984 </a:t>
            </a:r>
            <a:r>
              <a:rPr lang="en-US" dirty="0"/>
              <a:t>and explain how it develops one of the book’s themes.</a:t>
            </a:r>
          </a:p>
          <a:p>
            <a:r>
              <a:rPr lang="en-US" dirty="0"/>
              <a:t>A </a:t>
            </a:r>
            <a:r>
              <a:rPr lang="en-US" b="1" dirty="0">
                <a:solidFill>
                  <a:srgbClr val="C00000"/>
                </a:solidFill>
              </a:rPr>
              <a:t>paradox</a:t>
            </a:r>
            <a:r>
              <a:rPr lang="en-US" dirty="0"/>
              <a:t> is a statement that seems to contradict itself but in fact contains an element of truth. Explain how the Party’s use of paradoxical slogans ties to the novel’s theme of the importance of objective truth.</a:t>
            </a:r>
            <a:endParaRPr lang="en-US" b="1" dirty="0">
              <a:solidFill>
                <a:srgbClr val="C00000"/>
              </a:solidFill>
            </a:endParaRPr>
          </a:p>
          <a:p>
            <a:r>
              <a:rPr lang="en-US" b="1" dirty="0">
                <a:solidFill>
                  <a:srgbClr val="FF2BEA"/>
                </a:solidFill>
              </a:rPr>
              <a:t>Notice &amp; Note:</a:t>
            </a:r>
            <a:r>
              <a:rPr lang="en-US" dirty="0"/>
              <a:t> Which signpost helped you better understand the characters, plot, or theme? Explain, citing specific examples from the text. </a:t>
            </a:r>
          </a:p>
        </p:txBody>
      </p:sp>
      <p:sp>
        <p:nvSpPr>
          <p:cNvPr id="18" name="Text Placeholder 17">
            <a:extLst>
              <a:ext uri="{FF2B5EF4-FFF2-40B4-BE49-F238E27FC236}">
                <a16:creationId xmlns:a16="http://schemas.microsoft.com/office/drawing/2014/main" id="{006093F6-7AB5-4C98-947A-9F40FFAC6A10}"/>
              </a:ext>
            </a:extLst>
          </p:cNvPr>
          <p:cNvSpPr>
            <a:spLocks noGrp="1"/>
          </p:cNvSpPr>
          <p:nvPr>
            <p:ph type="body" sz="quarter" idx="17"/>
          </p:nvPr>
        </p:nvSpPr>
        <p:spPr/>
        <p:txBody>
          <a:bodyPr/>
          <a:lstStyle/>
          <a:p>
            <a:r>
              <a:rPr lang="en-US" dirty="0"/>
              <a:t>Type in the box.</a:t>
            </a:r>
          </a:p>
        </p:txBody>
      </p:sp>
      <p:sp>
        <p:nvSpPr>
          <p:cNvPr id="31" name="Text Placeholder 30">
            <a:extLst>
              <a:ext uri="{FF2B5EF4-FFF2-40B4-BE49-F238E27FC236}">
                <a16:creationId xmlns:a16="http://schemas.microsoft.com/office/drawing/2014/main" id="{F0BA7ED0-8BA6-481D-8C6C-ECD0F0999763}"/>
              </a:ext>
            </a:extLst>
          </p:cNvPr>
          <p:cNvSpPr>
            <a:spLocks noGrp="1"/>
          </p:cNvSpPr>
          <p:nvPr>
            <p:ph type="body" sz="quarter" idx="14"/>
          </p:nvPr>
        </p:nvSpPr>
        <p:spPr/>
        <p:txBody>
          <a:bodyPr/>
          <a:lstStyle/>
          <a:p>
            <a:endParaRPr lang="en-US" dirty="0"/>
          </a:p>
        </p:txBody>
      </p:sp>
      <p:sp>
        <p:nvSpPr>
          <p:cNvPr id="2" name="TextBox 1">
            <a:extLst>
              <a:ext uri="{FF2B5EF4-FFF2-40B4-BE49-F238E27FC236}">
                <a16:creationId xmlns:a16="http://schemas.microsoft.com/office/drawing/2014/main" id="{DD32A3B8-321C-8B86-FC94-1F81C8C7D5CF}"/>
              </a:ext>
            </a:extLst>
          </p:cNvPr>
          <p:cNvSpPr txBox="1"/>
          <p:nvPr/>
        </p:nvSpPr>
        <p:spPr>
          <a:xfrm>
            <a:off x="5153024" y="250924"/>
            <a:ext cx="6096000" cy="307777"/>
          </a:xfrm>
          <a:prstGeom prst="rect">
            <a:avLst/>
          </a:prstGeom>
          <a:noFill/>
        </p:spPr>
        <p:txBody>
          <a:bodyPr wrap="square">
            <a:spAutoFit/>
          </a:bodyPr>
          <a:lstStyle/>
          <a:p>
            <a:r>
              <a:rPr lang="en-US" dirty="0"/>
              <a:t>English I Only</a:t>
            </a:r>
          </a:p>
        </p:txBody>
      </p:sp>
    </p:spTree>
    <p:extLst>
      <p:ext uri="{BB962C8B-B14F-4D97-AF65-F5344CB8AC3E}">
        <p14:creationId xmlns:p14="http://schemas.microsoft.com/office/powerpoint/2010/main" val="3731809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863D31-BB58-482A-A2FF-A55DB7FE7C3D}"/>
              </a:ext>
            </a:extLst>
          </p:cNvPr>
          <p:cNvSpPr>
            <a:spLocks noGrp="1"/>
          </p:cNvSpPr>
          <p:nvPr>
            <p:ph type="title"/>
          </p:nvPr>
        </p:nvSpPr>
        <p:spPr/>
        <p:txBody>
          <a:bodyPr/>
          <a:lstStyle/>
          <a:p>
            <a:r>
              <a:rPr lang="en-IE" dirty="0">
                <a:sym typeface="Arial"/>
              </a:rPr>
              <a:t>Essay Prompts</a:t>
            </a:r>
            <a:endParaRPr lang="en-US" dirty="0"/>
          </a:p>
        </p:txBody>
      </p:sp>
      <p:sp>
        <p:nvSpPr>
          <p:cNvPr id="18" name="Text Placeholder 17">
            <a:extLst>
              <a:ext uri="{FF2B5EF4-FFF2-40B4-BE49-F238E27FC236}">
                <a16:creationId xmlns:a16="http://schemas.microsoft.com/office/drawing/2014/main" id="{9D9257C0-831A-4A64-B09A-D3CB1D2A59D2}"/>
              </a:ext>
            </a:extLst>
          </p:cNvPr>
          <p:cNvSpPr>
            <a:spLocks noGrp="1"/>
          </p:cNvSpPr>
          <p:nvPr>
            <p:ph type="body" sz="quarter" idx="14"/>
          </p:nvPr>
        </p:nvSpPr>
        <p:spPr/>
        <p:txBody>
          <a:bodyPr/>
          <a:lstStyle/>
          <a:p>
            <a:r>
              <a:rPr lang="en-US" dirty="0"/>
              <a:t>Write an essay in response to one of these prompts:</a:t>
            </a:r>
          </a:p>
        </p:txBody>
      </p:sp>
      <p:sp>
        <p:nvSpPr>
          <p:cNvPr id="19" name="Text Placeholder 18">
            <a:extLst>
              <a:ext uri="{FF2B5EF4-FFF2-40B4-BE49-F238E27FC236}">
                <a16:creationId xmlns:a16="http://schemas.microsoft.com/office/drawing/2014/main" id="{3F1A79D9-93AB-4568-BD84-4DE10571EB82}"/>
              </a:ext>
            </a:extLst>
          </p:cNvPr>
          <p:cNvSpPr>
            <a:spLocks noGrp="1"/>
          </p:cNvSpPr>
          <p:nvPr>
            <p:ph type="body" sz="quarter" idx="15"/>
          </p:nvPr>
        </p:nvSpPr>
        <p:spPr/>
        <p:txBody>
          <a:bodyPr/>
          <a:lstStyle/>
          <a:p>
            <a:r>
              <a:rPr lang="en-US" b="1" dirty="0"/>
              <a:t>Link to </a:t>
            </a:r>
            <a:r>
              <a:rPr lang="en-US" b="1" i="1" dirty="0"/>
              <a:t>Into Literature</a:t>
            </a:r>
            <a:r>
              <a:rPr lang="en-US" b="1" dirty="0"/>
              <a:t>:</a:t>
            </a:r>
            <a:r>
              <a:rPr lang="en-US" dirty="0"/>
              <a:t> Write an essay that explains how the following Essential Question relates to </a:t>
            </a:r>
            <a:r>
              <a:rPr lang="en-US" i="1" dirty="0"/>
              <a:t>1984</a:t>
            </a:r>
            <a:r>
              <a:rPr lang="en-US" dirty="0"/>
              <a:t>: “Why is it hard to resist social pressure?” Include specific examples and evidence from the novel to support your response.</a:t>
            </a:r>
          </a:p>
          <a:p>
            <a:r>
              <a:rPr lang="en-US" b="1" dirty="0"/>
              <a:t>Comparison-Contrast:</a:t>
            </a:r>
            <a:r>
              <a:rPr lang="en-US" dirty="0"/>
              <a:t> Review the explanation of Newspeak in the novel and especially in the Appendix, “The Principles of Newspeak.” Identify a passage written in Newspeak and a passage written in Oldspeak. Write an essay comparing the two passages. Which one better captures the novel’s mood and expresses its themes? Why?</a:t>
            </a:r>
          </a:p>
          <a:p>
            <a:r>
              <a:rPr lang="en-US" b="1" dirty="0"/>
              <a:t>Narrative:</a:t>
            </a:r>
            <a:r>
              <a:rPr lang="en-US" dirty="0"/>
              <a:t> Winston’s forbidden journal documents his deepest fears, emotions, thoughts, and dreams. Write a detailed journal entry that captures Winston’s personality that he might have written following an interaction with O’Brien.</a:t>
            </a:r>
          </a:p>
          <a:p>
            <a:endParaRPr lang="en-US" dirty="0"/>
          </a:p>
        </p:txBody>
      </p:sp>
      <p:sp>
        <p:nvSpPr>
          <p:cNvPr id="2" name="TextBox 1">
            <a:extLst>
              <a:ext uri="{FF2B5EF4-FFF2-40B4-BE49-F238E27FC236}">
                <a16:creationId xmlns:a16="http://schemas.microsoft.com/office/drawing/2014/main" id="{0E83E952-D6E3-4834-0981-AA9BA386C105}"/>
              </a:ext>
            </a:extLst>
          </p:cNvPr>
          <p:cNvSpPr txBox="1"/>
          <p:nvPr/>
        </p:nvSpPr>
        <p:spPr>
          <a:xfrm>
            <a:off x="5153024" y="250924"/>
            <a:ext cx="6096000" cy="307777"/>
          </a:xfrm>
          <a:prstGeom prst="rect">
            <a:avLst/>
          </a:prstGeom>
          <a:noFill/>
        </p:spPr>
        <p:txBody>
          <a:bodyPr wrap="square">
            <a:spAutoFit/>
          </a:bodyPr>
          <a:lstStyle/>
          <a:p>
            <a:r>
              <a:rPr lang="en-US" dirty="0"/>
              <a:t>Pre-AICE Only</a:t>
            </a:r>
          </a:p>
        </p:txBody>
      </p:sp>
    </p:spTree>
    <p:extLst>
      <p:ext uri="{BB962C8B-B14F-4D97-AF65-F5344CB8AC3E}">
        <p14:creationId xmlns:p14="http://schemas.microsoft.com/office/powerpoint/2010/main" val="3703451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CBA701-95BB-42DB-BA88-EDD1B12D22CD}"/>
              </a:ext>
            </a:extLst>
          </p:cNvPr>
          <p:cNvSpPr>
            <a:spLocks noGrp="1"/>
          </p:cNvSpPr>
          <p:nvPr>
            <p:ph type="title"/>
          </p:nvPr>
        </p:nvSpPr>
        <p:spPr/>
        <p:txBody>
          <a:bodyPr/>
          <a:lstStyle/>
          <a:p>
            <a:r>
              <a:rPr lang="en-US" dirty="0"/>
              <a:t>Build Background</a:t>
            </a:r>
            <a:br>
              <a:rPr lang="en-US" dirty="0"/>
            </a:br>
            <a:r>
              <a:rPr lang="en-US" sz="1600" b="0" i="1" dirty="0"/>
              <a:t>Complete one of these discussion activities:</a:t>
            </a:r>
          </a:p>
        </p:txBody>
      </p:sp>
      <p:pic>
        <p:nvPicPr>
          <p:cNvPr id="26" name="Picture 25" descr="Make sure you’re logged into Ed.">
            <a:extLst>
              <a:ext uri="{FF2B5EF4-FFF2-40B4-BE49-F238E27FC236}">
                <a16:creationId xmlns:a16="http://schemas.microsoft.com/office/drawing/2014/main" id="{5B0053F8-CDCC-4752-A6A5-0FECE3F51A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5456" y="1761715"/>
            <a:ext cx="799826" cy="457200"/>
          </a:xfrm>
          <a:prstGeom prst="rect">
            <a:avLst/>
          </a:prstGeom>
        </p:spPr>
      </p:pic>
      <p:sp>
        <p:nvSpPr>
          <p:cNvPr id="4" name="Text Placeholder 3">
            <a:extLst>
              <a:ext uri="{FF2B5EF4-FFF2-40B4-BE49-F238E27FC236}">
                <a16:creationId xmlns:a16="http://schemas.microsoft.com/office/drawing/2014/main" id="{78D0B060-E482-084A-B268-858FAE4B0CEE}"/>
              </a:ext>
            </a:extLst>
          </p:cNvPr>
          <p:cNvSpPr>
            <a:spLocks noGrp="1"/>
          </p:cNvSpPr>
          <p:nvPr>
            <p:ph type="body" sz="quarter" idx="14"/>
          </p:nvPr>
        </p:nvSpPr>
        <p:spPr/>
        <p:txBody>
          <a:bodyPr/>
          <a:lstStyle/>
          <a:p>
            <a:r>
              <a:rPr lang="en-US" dirty="0"/>
              <a:t>Visit the </a:t>
            </a:r>
            <a:r>
              <a:rPr lang="en-US" dirty="0">
                <a:hlinkClick r:id="rId4" tooltip="Link to Russian Revolution and Soviet Union Historical Background page"/>
              </a:rPr>
              <a:t>Russian Revolution and Soviet Union</a:t>
            </a:r>
            <a:r>
              <a:rPr lang="en-US" dirty="0"/>
              <a:t> Historical Background page for information that will set the context for your reading.</a:t>
            </a:r>
          </a:p>
          <a:p>
            <a:r>
              <a:rPr lang="en-US" dirty="0"/>
              <a:t>Work with a partner or small group to research totalitarianism. Share your findings with the class and discuss the historical and social impacts of this type of government. </a:t>
            </a:r>
          </a:p>
          <a:p>
            <a:r>
              <a:rPr lang="en-US" dirty="0"/>
              <a:t>Learn about author George Orwell by reading this short </a:t>
            </a:r>
            <a:r>
              <a:rPr lang="en-US" dirty="0">
                <a:hlinkClick r:id="rId5" tooltip="Link to George Orwell biography"/>
              </a:rPr>
              <a:t>biography</a:t>
            </a:r>
            <a:r>
              <a:rPr lang="en-US" dirty="0"/>
              <a:t>.</a:t>
            </a:r>
          </a:p>
        </p:txBody>
      </p:sp>
      <p:sp>
        <p:nvSpPr>
          <p:cNvPr id="2" name="TextBox 1">
            <a:extLst>
              <a:ext uri="{FF2B5EF4-FFF2-40B4-BE49-F238E27FC236}">
                <a16:creationId xmlns:a16="http://schemas.microsoft.com/office/drawing/2014/main" id="{89A89668-45FC-386F-B29E-CA216E7C1554}"/>
              </a:ext>
            </a:extLst>
          </p:cNvPr>
          <p:cNvSpPr txBox="1"/>
          <p:nvPr/>
        </p:nvSpPr>
        <p:spPr>
          <a:xfrm>
            <a:off x="6106160" y="1443778"/>
            <a:ext cx="4084320" cy="3323987"/>
          </a:xfrm>
          <a:prstGeom prst="rect">
            <a:avLst/>
          </a:prstGeom>
          <a:noFill/>
        </p:spPr>
        <p:txBody>
          <a:bodyPr wrap="square" rtlCol="0">
            <a:spAutoFit/>
          </a:bodyPr>
          <a:lstStyle/>
          <a:p>
            <a:r>
              <a:rPr lang="en-US" dirty="0"/>
              <a:t>Summarize what you learned in 3-4 sentences.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TextBox 5">
            <a:extLst>
              <a:ext uri="{FF2B5EF4-FFF2-40B4-BE49-F238E27FC236}">
                <a16:creationId xmlns:a16="http://schemas.microsoft.com/office/drawing/2014/main" id="{83E4CC9B-8AFF-B3B8-B82B-44194F1141F5}"/>
              </a:ext>
            </a:extLst>
          </p:cNvPr>
          <p:cNvSpPr txBox="1"/>
          <p:nvPr/>
        </p:nvSpPr>
        <p:spPr>
          <a:xfrm>
            <a:off x="5153024" y="250924"/>
            <a:ext cx="6096000" cy="307777"/>
          </a:xfrm>
          <a:prstGeom prst="rect">
            <a:avLst/>
          </a:prstGeom>
          <a:noFill/>
        </p:spPr>
        <p:txBody>
          <a:bodyPr wrap="square">
            <a:spAutoFit/>
          </a:bodyPr>
          <a:lstStyle/>
          <a:p>
            <a:r>
              <a:rPr lang="en-US" dirty="0"/>
              <a:t>English I / Pre-AICE</a:t>
            </a:r>
          </a:p>
        </p:txBody>
      </p:sp>
    </p:spTree>
    <p:extLst>
      <p:ext uri="{BB962C8B-B14F-4D97-AF65-F5344CB8AC3E}">
        <p14:creationId xmlns:p14="http://schemas.microsoft.com/office/powerpoint/2010/main" val="3729702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4C108BCC-24C3-4266-9630-C09D1A903B02}"/>
              </a:ext>
            </a:extLst>
          </p:cNvPr>
          <p:cNvSpPr>
            <a:spLocks noGrp="1"/>
          </p:cNvSpPr>
          <p:nvPr>
            <p:ph type="title"/>
          </p:nvPr>
        </p:nvSpPr>
        <p:spPr/>
        <p:txBody>
          <a:bodyPr/>
          <a:lstStyle/>
          <a:p>
            <a:r>
              <a:rPr lang="en-IE" dirty="0">
                <a:sym typeface="Arial"/>
              </a:rPr>
              <a:t>Engage Your Brain</a:t>
            </a:r>
            <a:endParaRPr lang="en-US" dirty="0"/>
          </a:p>
        </p:txBody>
      </p:sp>
      <p:sp>
        <p:nvSpPr>
          <p:cNvPr id="20" name="Text Placeholder 19">
            <a:extLst>
              <a:ext uri="{FF2B5EF4-FFF2-40B4-BE49-F238E27FC236}">
                <a16:creationId xmlns:a16="http://schemas.microsoft.com/office/drawing/2014/main" id="{D8756ECB-F815-4C11-8943-F198C9B7DFB2}"/>
              </a:ext>
            </a:extLst>
          </p:cNvPr>
          <p:cNvSpPr>
            <a:spLocks noGrp="1"/>
          </p:cNvSpPr>
          <p:nvPr>
            <p:ph type="body" sz="quarter" idx="15"/>
          </p:nvPr>
        </p:nvSpPr>
        <p:spPr/>
        <p:txBody>
          <a:bodyPr/>
          <a:lstStyle/>
          <a:p>
            <a:r>
              <a:rPr lang="en-US" dirty="0"/>
              <a:t>Complete one of these discussion activities:</a:t>
            </a:r>
          </a:p>
        </p:txBody>
      </p:sp>
      <p:sp>
        <p:nvSpPr>
          <p:cNvPr id="13" name="Text Placeholder 12">
            <a:extLst>
              <a:ext uri="{FF2B5EF4-FFF2-40B4-BE49-F238E27FC236}">
                <a16:creationId xmlns:a16="http://schemas.microsoft.com/office/drawing/2014/main" id="{4FB644CA-A71E-4E9C-8800-65BF9B897826}"/>
              </a:ext>
            </a:extLst>
          </p:cNvPr>
          <p:cNvSpPr>
            <a:spLocks noGrp="1"/>
          </p:cNvSpPr>
          <p:nvPr>
            <p:ph type="body" sz="quarter" idx="16"/>
          </p:nvPr>
        </p:nvSpPr>
        <p:spPr/>
        <p:txBody>
          <a:bodyPr/>
          <a:lstStyle/>
          <a:p>
            <a:r>
              <a:rPr lang="en-US" dirty="0"/>
              <a:t>One individual can make a positive difference in society. Can you think of some historical figures who exemplify this idea? Do some quick research and share your findings with a partner.</a:t>
            </a:r>
          </a:p>
          <a:p>
            <a:r>
              <a:rPr lang="en-US" dirty="0"/>
              <a:t>In a small group, discuss your reactions to this statement: “Truth is relative—it’s whatever a person believes.” Think about a time when something you firmly believed wasn’t actually true. How did you feel after finding out the truth?</a:t>
            </a:r>
          </a:p>
        </p:txBody>
      </p:sp>
      <p:sp>
        <p:nvSpPr>
          <p:cNvPr id="2" name="TextBox 1">
            <a:extLst>
              <a:ext uri="{FF2B5EF4-FFF2-40B4-BE49-F238E27FC236}">
                <a16:creationId xmlns:a16="http://schemas.microsoft.com/office/drawing/2014/main" id="{91753EE7-41F8-A0FB-49EF-26100B042DF8}"/>
              </a:ext>
            </a:extLst>
          </p:cNvPr>
          <p:cNvSpPr txBox="1"/>
          <p:nvPr/>
        </p:nvSpPr>
        <p:spPr>
          <a:xfrm>
            <a:off x="1127760" y="4663440"/>
            <a:ext cx="6441440" cy="1384995"/>
          </a:xfrm>
          <a:prstGeom prst="rect">
            <a:avLst/>
          </a:prstGeom>
          <a:noFill/>
        </p:spPr>
        <p:txBody>
          <a:bodyPr wrap="square" rtlCol="0">
            <a:spAutoFit/>
          </a:bodyPr>
          <a:lstStyle/>
          <a:p>
            <a:r>
              <a:rPr lang="en-US" dirty="0"/>
              <a:t>Start typing…</a:t>
            </a:r>
          </a:p>
          <a:p>
            <a:endParaRPr lang="en-US" dirty="0"/>
          </a:p>
          <a:p>
            <a:endParaRPr lang="en-US" dirty="0"/>
          </a:p>
          <a:p>
            <a:endParaRPr lang="en-US" dirty="0"/>
          </a:p>
          <a:p>
            <a:endParaRPr lang="en-US" dirty="0"/>
          </a:p>
          <a:p>
            <a:endParaRPr lang="en-US" dirty="0"/>
          </a:p>
        </p:txBody>
      </p:sp>
      <p:sp>
        <p:nvSpPr>
          <p:cNvPr id="3" name="TextBox 2">
            <a:extLst>
              <a:ext uri="{FF2B5EF4-FFF2-40B4-BE49-F238E27FC236}">
                <a16:creationId xmlns:a16="http://schemas.microsoft.com/office/drawing/2014/main" id="{284083EF-488F-1DF7-188D-9FD9A000ACF0}"/>
              </a:ext>
            </a:extLst>
          </p:cNvPr>
          <p:cNvSpPr txBox="1"/>
          <p:nvPr/>
        </p:nvSpPr>
        <p:spPr>
          <a:xfrm>
            <a:off x="5153024" y="250924"/>
            <a:ext cx="6096000" cy="307777"/>
          </a:xfrm>
          <a:prstGeom prst="rect">
            <a:avLst/>
          </a:prstGeom>
          <a:noFill/>
        </p:spPr>
        <p:txBody>
          <a:bodyPr wrap="square">
            <a:spAutoFit/>
          </a:bodyPr>
          <a:lstStyle/>
          <a:p>
            <a:r>
              <a:rPr lang="en-US" dirty="0"/>
              <a:t>English I / Pre-AICE</a:t>
            </a:r>
          </a:p>
        </p:txBody>
      </p:sp>
    </p:spTree>
    <p:extLst>
      <p:ext uri="{BB962C8B-B14F-4D97-AF65-F5344CB8AC3E}">
        <p14:creationId xmlns:p14="http://schemas.microsoft.com/office/powerpoint/2010/main" val="2888301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AD9CC88B-AD18-4EBF-B059-8457B02F0925}"/>
              </a:ext>
            </a:extLst>
          </p:cNvPr>
          <p:cNvSpPr>
            <a:spLocks noGrp="1"/>
          </p:cNvSpPr>
          <p:nvPr>
            <p:ph type="title"/>
          </p:nvPr>
        </p:nvSpPr>
        <p:spPr/>
        <p:txBody>
          <a:bodyPr/>
          <a:lstStyle/>
          <a:p>
            <a:r>
              <a:rPr lang="en-US" dirty="0"/>
              <a:t>Quickwrite</a:t>
            </a:r>
          </a:p>
        </p:txBody>
      </p:sp>
      <p:sp>
        <p:nvSpPr>
          <p:cNvPr id="33" name="Text Placeholder 32">
            <a:extLst>
              <a:ext uri="{FF2B5EF4-FFF2-40B4-BE49-F238E27FC236}">
                <a16:creationId xmlns:a16="http://schemas.microsoft.com/office/drawing/2014/main" id="{ABE96D52-8A58-47C3-BC32-B892A81ECE07}"/>
              </a:ext>
            </a:extLst>
          </p:cNvPr>
          <p:cNvSpPr>
            <a:spLocks noGrp="1"/>
          </p:cNvSpPr>
          <p:nvPr>
            <p:ph type="body" sz="quarter" idx="17"/>
          </p:nvPr>
        </p:nvSpPr>
        <p:spPr>
          <a:xfrm>
            <a:off x="855507" y="2146530"/>
            <a:ext cx="3901734" cy="423950"/>
          </a:xfrm>
        </p:spPr>
        <p:txBody>
          <a:bodyPr/>
          <a:lstStyle/>
          <a:p>
            <a:r>
              <a:rPr lang="en-US" dirty="0"/>
              <a:t>Write a response to one of these prompts:</a:t>
            </a:r>
          </a:p>
        </p:txBody>
      </p:sp>
      <p:sp>
        <p:nvSpPr>
          <p:cNvPr id="34" name="Text Placeholder 33">
            <a:extLst>
              <a:ext uri="{FF2B5EF4-FFF2-40B4-BE49-F238E27FC236}">
                <a16:creationId xmlns:a16="http://schemas.microsoft.com/office/drawing/2014/main" id="{4434C391-D03C-4F8F-B219-D077E8DEF247}"/>
              </a:ext>
            </a:extLst>
          </p:cNvPr>
          <p:cNvSpPr>
            <a:spLocks noGrp="1"/>
          </p:cNvSpPr>
          <p:nvPr>
            <p:ph type="body" sz="quarter" idx="18"/>
          </p:nvPr>
        </p:nvSpPr>
        <p:spPr/>
        <p:txBody>
          <a:bodyPr/>
          <a:lstStyle/>
          <a:p>
            <a:r>
              <a:rPr lang="en-US" dirty="0"/>
              <a:t>Knowledge of history is crucial to a free, democratic society. Write about a society or historical period in which the restriction of information has negatively impacted people. </a:t>
            </a:r>
          </a:p>
          <a:p>
            <a:r>
              <a:rPr lang="en-US" dirty="0"/>
              <a:t>Do you think people should be concerned about the ability of government and corporations to use technology to collect information about people? Consider, for example, social media, smartphones, and surveillance cameras.</a:t>
            </a:r>
          </a:p>
        </p:txBody>
      </p:sp>
      <p:sp>
        <p:nvSpPr>
          <p:cNvPr id="62" name="Text Placeholder 61">
            <a:extLst>
              <a:ext uri="{FF2B5EF4-FFF2-40B4-BE49-F238E27FC236}">
                <a16:creationId xmlns:a16="http://schemas.microsoft.com/office/drawing/2014/main" id="{420A521E-0121-45F6-A3A6-C9EA032FB489}"/>
              </a:ext>
            </a:extLst>
          </p:cNvPr>
          <p:cNvSpPr>
            <a:spLocks noGrp="1"/>
          </p:cNvSpPr>
          <p:nvPr>
            <p:ph type="body" sz="quarter" idx="19"/>
          </p:nvPr>
        </p:nvSpPr>
        <p:spPr>
          <a:xfrm>
            <a:off x="6833847" y="1010458"/>
            <a:ext cx="2431746" cy="346348"/>
          </a:xfrm>
        </p:spPr>
        <p:txBody>
          <a:bodyPr/>
          <a:lstStyle/>
          <a:p>
            <a:r>
              <a:rPr lang="en-US" dirty="0"/>
              <a:t>Type in the box</a:t>
            </a:r>
          </a:p>
        </p:txBody>
      </p:sp>
      <p:sp>
        <p:nvSpPr>
          <p:cNvPr id="60" name="Text Placeholder 59">
            <a:extLst>
              <a:ext uri="{FF2B5EF4-FFF2-40B4-BE49-F238E27FC236}">
                <a16:creationId xmlns:a16="http://schemas.microsoft.com/office/drawing/2014/main" id="{1647247A-BDC8-45DB-B92E-930772ED3C25}"/>
              </a:ext>
            </a:extLst>
          </p:cNvPr>
          <p:cNvSpPr>
            <a:spLocks noGrp="1"/>
          </p:cNvSpPr>
          <p:nvPr>
            <p:ph type="body" sz="quarter" idx="16"/>
          </p:nvPr>
        </p:nvSpPr>
        <p:spPr/>
        <p:txBody>
          <a:bodyPr/>
          <a:lstStyle/>
          <a:p>
            <a:endParaRPr lang="en-US" dirty="0"/>
          </a:p>
        </p:txBody>
      </p:sp>
      <p:sp>
        <p:nvSpPr>
          <p:cNvPr id="3" name="TextBox 2">
            <a:extLst>
              <a:ext uri="{FF2B5EF4-FFF2-40B4-BE49-F238E27FC236}">
                <a16:creationId xmlns:a16="http://schemas.microsoft.com/office/drawing/2014/main" id="{DC6A93CA-437E-B55F-0B16-C68618FEFE5A}"/>
              </a:ext>
            </a:extLst>
          </p:cNvPr>
          <p:cNvSpPr txBox="1"/>
          <p:nvPr/>
        </p:nvSpPr>
        <p:spPr>
          <a:xfrm>
            <a:off x="5153024" y="250924"/>
            <a:ext cx="6096000" cy="307777"/>
          </a:xfrm>
          <a:prstGeom prst="rect">
            <a:avLst/>
          </a:prstGeom>
          <a:noFill/>
        </p:spPr>
        <p:txBody>
          <a:bodyPr wrap="square">
            <a:spAutoFit/>
          </a:bodyPr>
          <a:lstStyle/>
          <a:p>
            <a:r>
              <a:rPr lang="en-US" dirty="0"/>
              <a:t>English I / Pre-AICE</a:t>
            </a:r>
          </a:p>
        </p:txBody>
      </p:sp>
    </p:spTree>
    <p:extLst>
      <p:ext uri="{BB962C8B-B14F-4D97-AF65-F5344CB8AC3E}">
        <p14:creationId xmlns:p14="http://schemas.microsoft.com/office/powerpoint/2010/main" val="730147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53DD63D3-256F-453C-B2C3-E6FD3CB9C516}"/>
              </a:ext>
            </a:extLst>
          </p:cNvPr>
          <p:cNvSpPr>
            <a:spLocks noGrp="1"/>
          </p:cNvSpPr>
          <p:nvPr>
            <p:ph type="title"/>
          </p:nvPr>
        </p:nvSpPr>
        <p:spPr/>
        <p:txBody>
          <a:bodyPr/>
          <a:lstStyle/>
          <a:p>
            <a:r>
              <a:rPr lang="en-US" dirty="0"/>
              <a:t>Daily Activities</a:t>
            </a:r>
          </a:p>
        </p:txBody>
      </p:sp>
      <p:sp>
        <p:nvSpPr>
          <p:cNvPr id="28" name="Text Placeholder 27">
            <a:extLst>
              <a:ext uri="{FF2B5EF4-FFF2-40B4-BE49-F238E27FC236}">
                <a16:creationId xmlns:a16="http://schemas.microsoft.com/office/drawing/2014/main" id="{A9316CA7-4B2C-4BA7-A81E-137DF692224E}"/>
              </a:ext>
            </a:extLst>
          </p:cNvPr>
          <p:cNvSpPr>
            <a:spLocks noGrp="1"/>
          </p:cNvSpPr>
          <p:nvPr>
            <p:ph type="body" sz="quarter" idx="13"/>
          </p:nvPr>
        </p:nvSpPr>
        <p:spPr/>
        <p:txBody>
          <a:bodyPr/>
          <a:lstStyle/>
          <a:p>
            <a:r>
              <a:rPr lang="en-US" dirty="0"/>
              <a:t>Part One, Chapters I–IV  </a:t>
            </a:r>
          </a:p>
        </p:txBody>
      </p:sp>
      <p:sp>
        <p:nvSpPr>
          <p:cNvPr id="29" name="Text Placeholder 28">
            <a:extLst>
              <a:ext uri="{FF2B5EF4-FFF2-40B4-BE49-F238E27FC236}">
                <a16:creationId xmlns:a16="http://schemas.microsoft.com/office/drawing/2014/main" id="{4B142EB0-834A-4986-8A0C-8AFC5D409BEA}"/>
              </a:ext>
            </a:extLst>
          </p:cNvPr>
          <p:cNvSpPr>
            <a:spLocks noGrp="1"/>
          </p:cNvSpPr>
          <p:nvPr>
            <p:ph type="body" sz="quarter" idx="14"/>
          </p:nvPr>
        </p:nvSpPr>
        <p:spPr/>
        <p:txBody>
          <a:bodyPr/>
          <a:lstStyle/>
          <a:p>
            <a:r>
              <a:rPr lang="en-US" dirty="0"/>
              <a:t>Comprehension Check</a:t>
            </a:r>
          </a:p>
          <a:p>
            <a:pPr lvl="1"/>
            <a:r>
              <a:rPr lang="en-US" dirty="0"/>
              <a:t>What sort of work does Winston Smith do? </a:t>
            </a:r>
          </a:p>
          <a:p>
            <a:pPr lvl="1"/>
            <a:r>
              <a:rPr lang="en-US" dirty="0"/>
              <a:t>Why does Winston decide to write in his diary, knowing he is risking the death penalty?</a:t>
            </a:r>
          </a:p>
          <a:p>
            <a:pPr lvl="1"/>
            <a:r>
              <a:rPr lang="en-US" dirty="0"/>
              <a:t>What does Winston find so interesting about O’Brien?</a:t>
            </a:r>
          </a:p>
          <a:p>
            <a:r>
              <a:rPr lang="en-US" dirty="0"/>
              <a:t>Discussion</a:t>
            </a:r>
          </a:p>
          <a:p>
            <a:pPr lvl="1"/>
            <a:r>
              <a:rPr lang="en-US" dirty="0"/>
              <a:t>What is </a:t>
            </a:r>
            <a:r>
              <a:rPr lang="en-US" b="1" dirty="0">
                <a:solidFill>
                  <a:srgbClr val="C00000"/>
                </a:solidFill>
              </a:rPr>
              <a:t>paradoxical </a:t>
            </a:r>
            <a:r>
              <a:rPr lang="en-US" dirty="0"/>
              <a:t>or</a:t>
            </a:r>
            <a:r>
              <a:rPr lang="en-US" b="1" dirty="0">
                <a:solidFill>
                  <a:srgbClr val="C00000"/>
                </a:solidFill>
              </a:rPr>
              <a:t> ironic</a:t>
            </a:r>
            <a:r>
              <a:rPr lang="en-US" dirty="0"/>
              <a:t> about the names of the four government ministries? Are similar examples of irony or paradox in common use today?</a:t>
            </a:r>
          </a:p>
          <a:p>
            <a:pPr lvl="1"/>
            <a:r>
              <a:rPr lang="en-US" dirty="0"/>
              <a:t>What is your reaction to Mrs. Parsons’s children, and why? How does their behavior relate to the theme of governmental abuse of power?</a:t>
            </a:r>
            <a:endParaRPr lang="en-US" b="1" dirty="0">
              <a:solidFill>
                <a:srgbClr val="C00000"/>
              </a:solidFill>
            </a:endParaRPr>
          </a:p>
        </p:txBody>
      </p:sp>
      <p:sp>
        <p:nvSpPr>
          <p:cNvPr id="25" name="Text Placeholder 24">
            <a:extLst>
              <a:ext uri="{FF2B5EF4-FFF2-40B4-BE49-F238E27FC236}">
                <a16:creationId xmlns:a16="http://schemas.microsoft.com/office/drawing/2014/main" id="{04E8CB86-B85C-4C49-9FE3-3CEAC41FECDB}"/>
              </a:ext>
            </a:extLst>
          </p:cNvPr>
          <p:cNvSpPr>
            <a:spLocks noGrp="1"/>
          </p:cNvSpPr>
          <p:nvPr>
            <p:ph type="body" sz="quarter" idx="15"/>
          </p:nvPr>
        </p:nvSpPr>
        <p:spPr/>
        <p:txBody>
          <a:bodyPr/>
          <a:lstStyle/>
          <a:p>
            <a:r>
              <a:rPr lang="en-US" dirty="0"/>
              <a:t>Type in the box.</a:t>
            </a:r>
          </a:p>
        </p:txBody>
      </p:sp>
      <p:sp>
        <p:nvSpPr>
          <p:cNvPr id="30" name="Text Placeholder 29">
            <a:extLst>
              <a:ext uri="{FF2B5EF4-FFF2-40B4-BE49-F238E27FC236}">
                <a16:creationId xmlns:a16="http://schemas.microsoft.com/office/drawing/2014/main" id="{AFE0F5E3-5224-4EA3-97F0-6A8210278F5A}"/>
              </a:ext>
            </a:extLst>
          </p:cNvPr>
          <p:cNvSpPr>
            <a:spLocks noGrp="1"/>
          </p:cNvSpPr>
          <p:nvPr>
            <p:ph type="body" sz="quarter" idx="16"/>
          </p:nvPr>
        </p:nvSpPr>
        <p:spPr/>
        <p:txBody>
          <a:bodyPr/>
          <a:lstStyle/>
          <a:p>
            <a:endParaRPr lang="en-US" dirty="0"/>
          </a:p>
        </p:txBody>
      </p:sp>
      <p:sp>
        <p:nvSpPr>
          <p:cNvPr id="2" name="TextBox 1">
            <a:extLst>
              <a:ext uri="{FF2B5EF4-FFF2-40B4-BE49-F238E27FC236}">
                <a16:creationId xmlns:a16="http://schemas.microsoft.com/office/drawing/2014/main" id="{B9262A6E-B31D-7EB7-C845-A99C3C216A77}"/>
              </a:ext>
            </a:extLst>
          </p:cNvPr>
          <p:cNvSpPr txBox="1"/>
          <p:nvPr/>
        </p:nvSpPr>
        <p:spPr>
          <a:xfrm>
            <a:off x="5153024" y="250924"/>
            <a:ext cx="6096000" cy="307777"/>
          </a:xfrm>
          <a:prstGeom prst="rect">
            <a:avLst/>
          </a:prstGeom>
          <a:noFill/>
        </p:spPr>
        <p:txBody>
          <a:bodyPr wrap="square">
            <a:spAutoFit/>
          </a:bodyPr>
          <a:lstStyle/>
          <a:p>
            <a:r>
              <a:rPr lang="en-US" dirty="0"/>
              <a:t>English I / Pre-AICE</a:t>
            </a:r>
          </a:p>
        </p:txBody>
      </p:sp>
    </p:spTree>
    <p:extLst>
      <p:ext uri="{BB962C8B-B14F-4D97-AF65-F5344CB8AC3E}">
        <p14:creationId xmlns:p14="http://schemas.microsoft.com/office/powerpoint/2010/main" val="507816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53DD63D3-256F-453C-B2C3-E6FD3CB9C516}"/>
              </a:ext>
            </a:extLst>
          </p:cNvPr>
          <p:cNvSpPr>
            <a:spLocks noGrp="1"/>
          </p:cNvSpPr>
          <p:nvPr>
            <p:ph type="title"/>
          </p:nvPr>
        </p:nvSpPr>
        <p:spPr/>
        <p:txBody>
          <a:bodyPr/>
          <a:lstStyle/>
          <a:p>
            <a:r>
              <a:rPr lang="en-US" dirty="0"/>
              <a:t>Daily Activities</a:t>
            </a:r>
          </a:p>
        </p:txBody>
      </p:sp>
      <p:sp>
        <p:nvSpPr>
          <p:cNvPr id="28" name="Text Placeholder 27">
            <a:extLst>
              <a:ext uri="{FF2B5EF4-FFF2-40B4-BE49-F238E27FC236}">
                <a16:creationId xmlns:a16="http://schemas.microsoft.com/office/drawing/2014/main" id="{A9316CA7-4B2C-4BA7-A81E-137DF692224E}"/>
              </a:ext>
            </a:extLst>
          </p:cNvPr>
          <p:cNvSpPr>
            <a:spLocks noGrp="1"/>
          </p:cNvSpPr>
          <p:nvPr>
            <p:ph type="body" sz="quarter" idx="13"/>
          </p:nvPr>
        </p:nvSpPr>
        <p:spPr/>
        <p:txBody>
          <a:bodyPr/>
          <a:lstStyle/>
          <a:p>
            <a:r>
              <a:rPr lang="en-US" dirty="0"/>
              <a:t>Part One, Chapters V–VIII  </a:t>
            </a:r>
          </a:p>
        </p:txBody>
      </p:sp>
      <p:sp>
        <p:nvSpPr>
          <p:cNvPr id="29" name="Text Placeholder 28">
            <a:extLst>
              <a:ext uri="{FF2B5EF4-FFF2-40B4-BE49-F238E27FC236}">
                <a16:creationId xmlns:a16="http://schemas.microsoft.com/office/drawing/2014/main" id="{4B142EB0-834A-4986-8A0C-8AFC5D409BEA}"/>
              </a:ext>
            </a:extLst>
          </p:cNvPr>
          <p:cNvSpPr>
            <a:spLocks noGrp="1"/>
          </p:cNvSpPr>
          <p:nvPr>
            <p:ph type="body" sz="quarter" idx="14"/>
          </p:nvPr>
        </p:nvSpPr>
        <p:spPr/>
        <p:txBody>
          <a:bodyPr/>
          <a:lstStyle/>
          <a:p>
            <a:r>
              <a:rPr lang="en-US" dirty="0"/>
              <a:t>Comprehension Check</a:t>
            </a:r>
          </a:p>
          <a:p>
            <a:pPr lvl="1"/>
            <a:r>
              <a:rPr lang="en-US" dirty="0"/>
              <a:t>Why has the Party invented “Newspeak”? </a:t>
            </a:r>
          </a:p>
          <a:p>
            <a:pPr lvl="1"/>
            <a:r>
              <a:rPr lang="en-US" dirty="0"/>
              <a:t>Why is it so difficult for Winston to find out what life was like before the Revolution? </a:t>
            </a:r>
          </a:p>
          <a:p>
            <a:pPr lvl="1"/>
            <a:r>
              <a:rPr lang="en-US" dirty="0"/>
              <a:t>How does Winston interpret O’Brien’s reference to a place without darkness?</a:t>
            </a:r>
          </a:p>
          <a:p>
            <a:r>
              <a:rPr lang="en-US" dirty="0"/>
              <a:t>Discussion</a:t>
            </a:r>
          </a:p>
          <a:p>
            <a:pPr lvl="1"/>
            <a:r>
              <a:rPr lang="en-US" dirty="0"/>
              <a:t>What does Winston’s thought about a definition of </a:t>
            </a:r>
            <a:r>
              <a:rPr lang="en-US" i="1" dirty="0"/>
              <a:t>lunatic</a:t>
            </a:r>
            <a:r>
              <a:rPr lang="en-US" dirty="0"/>
              <a:t> reveal about his inner </a:t>
            </a:r>
            <a:r>
              <a:rPr lang="en-US" b="1" dirty="0">
                <a:solidFill>
                  <a:srgbClr val="C00000"/>
                </a:solidFill>
              </a:rPr>
              <a:t>conflict</a:t>
            </a:r>
            <a:r>
              <a:rPr lang="en-US" dirty="0"/>
              <a:t>? </a:t>
            </a:r>
          </a:p>
          <a:p>
            <a:pPr lvl="1"/>
            <a:r>
              <a:rPr lang="en-US" dirty="0"/>
              <a:t>Consider the </a:t>
            </a:r>
            <a:r>
              <a:rPr lang="en-US" b="1" dirty="0">
                <a:solidFill>
                  <a:srgbClr val="C00000"/>
                </a:solidFill>
              </a:rPr>
              <a:t>irony</a:t>
            </a:r>
            <a:r>
              <a:rPr lang="en-US" dirty="0"/>
              <a:t> that Goldstein is constantly vilified by the Party but never loses influence. Does Goldstein really exist, or is he an invention of the Party? Explain.</a:t>
            </a:r>
            <a:endParaRPr lang="en-US" b="1" dirty="0">
              <a:solidFill>
                <a:srgbClr val="C00000"/>
              </a:solidFill>
            </a:endParaRPr>
          </a:p>
        </p:txBody>
      </p:sp>
      <p:sp>
        <p:nvSpPr>
          <p:cNvPr id="25" name="Text Placeholder 24">
            <a:extLst>
              <a:ext uri="{FF2B5EF4-FFF2-40B4-BE49-F238E27FC236}">
                <a16:creationId xmlns:a16="http://schemas.microsoft.com/office/drawing/2014/main" id="{04E8CB86-B85C-4C49-9FE3-3CEAC41FECDB}"/>
              </a:ext>
            </a:extLst>
          </p:cNvPr>
          <p:cNvSpPr>
            <a:spLocks noGrp="1"/>
          </p:cNvSpPr>
          <p:nvPr>
            <p:ph type="body" sz="quarter" idx="15"/>
          </p:nvPr>
        </p:nvSpPr>
        <p:spPr/>
        <p:txBody>
          <a:bodyPr/>
          <a:lstStyle/>
          <a:p>
            <a:r>
              <a:rPr lang="en-US" dirty="0"/>
              <a:t>Type in the box.</a:t>
            </a:r>
          </a:p>
        </p:txBody>
      </p:sp>
      <p:sp>
        <p:nvSpPr>
          <p:cNvPr id="30" name="Text Placeholder 29">
            <a:extLst>
              <a:ext uri="{FF2B5EF4-FFF2-40B4-BE49-F238E27FC236}">
                <a16:creationId xmlns:a16="http://schemas.microsoft.com/office/drawing/2014/main" id="{AFE0F5E3-5224-4EA3-97F0-6A8210278F5A}"/>
              </a:ext>
            </a:extLst>
          </p:cNvPr>
          <p:cNvSpPr>
            <a:spLocks noGrp="1"/>
          </p:cNvSpPr>
          <p:nvPr>
            <p:ph type="body" sz="quarter" idx="16"/>
          </p:nvPr>
        </p:nvSpPr>
        <p:spPr/>
        <p:txBody>
          <a:bodyPr/>
          <a:lstStyle/>
          <a:p>
            <a:endParaRPr lang="en-US" dirty="0"/>
          </a:p>
        </p:txBody>
      </p:sp>
      <p:sp>
        <p:nvSpPr>
          <p:cNvPr id="2" name="TextBox 1">
            <a:extLst>
              <a:ext uri="{FF2B5EF4-FFF2-40B4-BE49-F238E27FC236}">
                <a16:creationId xmlns:a16="http://schemas.microsoft.com/office/drawing/2014/main" id="{2D160DBD-2155-18AE-F4AD-A9DF251F6DCD}"/>
              </a:ext>
            </a:extLst>
          </p:cNvPr>
          <p:cNvSpPr txBox="1"/>
          <p:nvPr/>
        </p:nvSpPr>
        <p:spPr>
          <a:xfrm>
            <a:off x="5153024" y="250924"/>
            <a:ext cx="6096000" cy="307777"/>
          </a:xfrm>
          <a:prstGeom prst="rect">
            <a:avLst/>
          </a:prstGeom>
          <a:noFill/>
        </p:spPr>
        <p:txBody>
          <a:bodyPr wrap="square">
            <a:spAutoFit/>
          </a:bodyPr>
          <a:lstStyle/>
          <a:p>
            <a:r>
              <a:rPr lang="en-US" dirty="0"/>
              <a:t>English I / Pre-AICE</a:t>
            </a:r>
          </a:p>
        </p:txBody>
      </p:sp>
    </p:spTree>
    <p:extLst>
      <p:ext uri="{BB962C8B-B14F-4D97-AF65-F5344CB8AC3E}">
        <p14:creationId xmlns:p14="http://schemas.microsoft.com/office/powerpoint/2010/main" val="693738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53DD63D3-256F-453C-B2C3-E6FD3CB9C516}"/>
              </a:ext>
            </a:extLst>
          </p:cNvPr>
          <p:cNvSpPr>
            <a:spLocks noGrp="1"/>
          </p:cNvSpPr>
          <p:nvPr>
            <p:ph type="title"/>
          </p:nvPr>
        </p:nvSpPr>
        <p:spPr/>
        <p:txBody>
          <a:bodyPr/>
          <a:lstStyle/>
          <a:p>
            <a:r>
              <a:rPr lang="en-US" dirty="0"/>
              <a:t>Daily Activities</a:t>
            </a:r>
          </a:p>
        </p:txBody>
      </p:sp>
      <p:sp>
        <p:nvSpPr>
          <p:cNvPr id="28" name="Text Placeholder 27">
            <a:extLst>
              <a:ext uri="{FF2B5EF4-FFF2-40B4-BE49-F238E27FC236}">
                <a16:creationId xmlns:a16="http://schemas.microsoft.com/office/drawing/2014/main" id="{A9316CA7-4B2C-4BA7-A81E-137DF692224E}"/>
              </a:ext>
            </a:extLst>
          </p:cNvPr>
          <p:cNvSpPr>
            <a:spLocks noGrp="1"/>
          </p:cNvSpPr>
          <p:nvPr>
            <p:ph type="body" sz="quarter" idx="13"/>
          </p:nvPr>
        </p:nvSpPr>
        <p:spPr/>
        <p:txBody>
          <a:bodyPr/>
          <a:lstStyle/>
          <a:p>
            <a:r>
              <a:rPr lang="en-US" dirty="0"/>
              <a:t>Part Two, Chapters I–VII </a:t>
            </a:r>
          </a:p>
        </p:txBody>
      </p:sp>
      <p:sp>
        <p:nvSpPr>
          <p:cNvPr id="29" name="Text Placeholder 28">
            <a:extLst>
              <a:ext uri="{FF2B5EF4-FFF2-40B4-BE49-F238E27FC236}">
                <a16:creationId xmlns:a16="http://schemas.microsoft.com/office/drawing/2014/main" id="{4B142EB0-834A-4986-8A0C-8AFC5D409BEA}"/>
              </a:ext>
            </a:extLst>
          </p:cNvPr>
          <p:cNvSpPr>
            <a:spLocks noGrp="1"/>
          </p:cNvSpPr>
          <p:nvPr>
            <p:ph type="body" sz="quarter" idx="14"/>
          </p:nvPr>
        </p:nvSpPr>
        <p:spPr/>
        <p:txBody>
          <a:bodyPr/>
          <a:lstStyle/>
          <a:p>
            <a:r>
              <a:rPr lang="en-US" dirty="0"/>
              <a:t>Comprehension Check</a:t>
            </a:r>
          </a:p>
          <a:p>
            <a:pPr lvl="1"/>
            <a:r>
              <a:rPr lang="en-US" dirty="0"/>
              <a:t>How does the note from the dark-haired young woman change Winston’s attitude toward her?</a:t>
            </a:r>
          </a:p>
          <a:p>
            <a:pPr lvl="1"/>
            <a:r>
              <a:rPr lang="en-US" dirty="0"/>
              <a:t>In what ways are Winston and Julia alike and different?</a:t>
            </a:r>
          </a:p>
          <a:p>
            <a:pPr lvl="1"/>
            <a:r>
              <a:rPr lang="en-US" dirty="0"/>
              <a:t>What two events give Winston a feeling of fear and foreboding?</a:t>
            </a:r>
          </a:p>
          <a:p>
            <a:r>
              <a:rPr lang="en-US" dirty="0"/>
              <a:t>Discussion</a:t>
            </a:r>
          </a:p>
          <a:p>
            <a:pPr lvl="1"/>
            <a:r>
              <a:rPr lang="en-US" dirty="0"/>
              <a:t>How does the </a:t>
            </a:r>
            <a:r>
              <a:rPr lang="en-US" b="1" dirty="0">
                <a:solidFill>
                  <a:srgbClr val="C00000"/>
                </a:solidFill>
              </a:rPr>
              <a:t>motif</a:t>
            </a:r>
            <a:r>
              <a:rPr lang="en-US" dirty="0"/>
              <a:t> of Winston’s “Golden Country” relate to the theme of resisting totalitarian government?</a:t>
            </a:r>
          </a:p>
          <a:p>
            <a:pPr lvl="1"/>
            <a:r>
              <a:rPr lang="en-US" dirty="0"/>
              <a:t>What do you think Winston means when he says that, unlike Party members, the proles are still human?</a:t>
            </a:r>
            <a:endParaRPr lang="en-US" b="1" dirty="0">
              <a:solidFill>
                <a:srgbClr val="C00000"/>
              </a:solidFill>
            </a:endParaRPr>
          </a:p>
        </p:txBody>
      </p:sp>
      <p:sp>
        <p:nvSpPr>
          <p:cNvPr id="25" name="Text Placeholder 24">
            <a:extLst>
              <a:ext uri="{FF2B5EF4-FFF2-40B4-BE49-F238E27FC236}">
                <a16:creationId xmlns:a16="http://schemas.microsoft.com/office/drawing/2014/main" id="{04E8CB86-B85C-4C49-9FE3-3CEAC41FECDB}"/>
              </a:ext>
            </a:extLst>
          </p:cNvPr>
          <p:cNvSpPr>
            <a:spLocks noGrp="1"/>
          </p:cNvSpPr>
          <p:nvPr>
            <p:ph type="body" sz="quarter" idx="15"/>
          </p:nvPr>
        </p:nvSpPr>
        <p:spPr/>
        <p:txBody>
          <a:bodyPr/>
          <a:lstStyle/>
          <a:p>
            <a:r>
              <a:rPr lang="en-US" dirty="0"/>
              <a:t>Type in the box.</a:t>
            </a:r>
          </a:p>
        </p:txBody>
      </p:sp>
      <p:sp>
        <p:nvSpPr>
          <p:cNvPr id="30" name="Text Placeholder 29">
            <a:extLst>
              <a:ext uri="{FF2B5EF4-FFF2-40B4-BE49-F238E27FC236}">
                <a16:creationId xmlns:a16="http://schemas.microsoft.com/office/drawing/2014/main" id="{AFE0F5E3-5224-4EA3-97F0-6A8210278F5A}"/>
              </a:ext>
            </a:extLst>
          </p:cNvPr>
          <p:cNvSpPr>
            <a:spLocks noGrp="1"/>
          </p:cNvSpPr>
          <p:nvPr>
            <p:ph type="body" sz="quarter" idx="16"/>
          </p:nvPr>
        </p:nvSpPr>
        <p:spPr/>
        <p:txBody>
          <a:bodyPr/>
          <a:lstStyle/>
          <a:p>
            <a:endParaRPr lang="en-US" dirty="0"/>
          </a:p>
        </p:txBody>
      </p:sp>
      <p:sp>
        <p:nvSpPr>
          <p:cNvPr id="2" name="TextBox 1">
            <a:extLst>
              <a:ext uri="{FF2B5EF4-FFF2-40B4-BE49-F238E27FC236}">
                <a16:creationId xmlns:a16="http://schemas.microsoft.com/office/drawing/2014/main" id="{4C165CAC-7282-0A4B-43D9-D44D63AD41DB}"/>
              </a:ext>
            </a:extLst>
          </p:cNvPr>
          <p:cNvSpPr txBox="1"/>
          <p:nvPr/>
        </p:nvSpPr>
        <p:spPr>
          <a:xfrm>
            <a:off x="5153024" y="250924"/>
            <a:ext cx="6096000" cy="307777"/>
          </a:xfrm>
          <a:prstGeom prst="rect">
            <a:avLst/>
          </a:prstGeom>
          <a:noFill/>
        </p:spPr>
        <p:txBody>
          <a:bodyPr wrap="square">
            <a:spAutoFit/>
          </a:bodyPr>
          <a:lstStyle/>
          <a:p>
            <a:r>
              <a:rPr lang="en-US" dirty="0"/>
              <a:t>English I / Pre-AICE</a:t>
            </a:r>
          </a:p>
        </p:txBody>
      </p:sp>
    </p:spTree>
    <p:extLst>
      <p:ext uri="{BB962C8B-B14F-4D97-AF65-F5344CB8AC3E}">
        <p14:creationId xmlns:p14="http://schemas.microsoft.com/office/powerpoint/2010/main" val="2441590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53DD63D3-256F-453C-B2C3-E6FD3CB9C516}"/>
              </a:ext>
            </a:extLst>
          </p:cNvPr>
          <p:cNvSpPr>
            <a:spLocks noGrp="1"/>
          </p:cNvSpPr>
          <p:nvPr>
            <p:ph type="title"/>
          </p:nvPr>
        </p:nvSpPr>
        <p:spPr/>
        <p:txBody>
          <a:bodyPr/>
          <a:lstStyle/>
          <a:p>
            <a:r>
              <a:rPr lang="en-US" dirty="0"/>
              <a:t>Daily Activities</a:t>
            </a:r>
          </a:p>
        </p:txBody>
      </p:sp>
      <p:sp>
        <p:nvSpPr>
          <p:cNvPr id="28" name="Text Placeholder 27">
            <a:extLst>
              <a:ext uri="{FF2B5EF4-FFF2-40B4-BE49-F238E27FC236}">
                <a16:creationId xmlns:a16="http://schemas.microsoft.com/office/drawing/2014/main" id="{A9316CA7-4B2C-4BA7-A81E-137DF692224E}"/>
              </a:ext>
            </a:extLst>
          </p:cNvPr>
          <p:cNvSpPr>
            <a:spLocks noGrp="1"/>
          </p:cNvSpPr>
          <p:nvPr>
            <p:ph type="body" sz="quarter" idx="13"/>
          </p:nvPr>
        </p:nvSpPr>
        <p:spPr/>
        <p:txBody>
          <a:bodyPr/>
          <a:lstStyle/>
          <a:p>
            <a:r>
              <a:rPr lang="en-US" dirty="0"/>
              <a:t>Part Two, Chapters VIII–X  </a:t>
            </a:r>
          </a:p>
        </p:txBody>
      </p:sp>
      <p:sp>
        <p:nvSpPr>
          <p:cNvPr id="29" name="Text Placeholder 28">
            <a:extLst>
              <a:ext uri="{FF2B5EF4-FFF2-40B4-BE49-F238E27FC236}">
                <a16:creationId xmlns:a16="http://schemas.microsoft.com/office/drawing/2014/main" id="{4B142EB0-834A-4986-8A0C-8AFC5D409BEA}"/>
              </a:ext>
            </a:extLst>
          </p:cNvPr>
          <p:cNvSpPr>
            <a:spLocks noGrp="1"/>
          </p:cNvSpPr>
          <p:nvPr>
            <p:ph type="body" sz="quarter" idx="14"/>
          </p:nvPr>
        </p:nvSpPr>
        <p:spPr>
          <a:xfrm>
            <a:off x="859188" y="2417996"/>
            <a:ext cx="4915970" cy="3716990"/>
          </a:xfrm>
        </p:spPr>
        <p:txBody>
          <a:bodyPr/>
          <a:lstStyle/>
          <a:p>
            <a:r>
              <a:rPr lang="en-US" dirty="0"/>
              <a:t>Comprehension Check</a:t>
            </a:r>
          </a:p>
          <a:p>
            <a:pPr lvl="1"/>
            <a:r>
              <a:rPr lang="en-US" dirty="0"/>
              <a:t>How does O’Brien respond to the confessions of Winston and Julia in his apartment?</a:t>
            </a:r>
          </a:p>
          <a:p>
            <a:pPr lvl="1"/>
            <a:r>
              <a:rPr lang="en-US" dirty="0"/>
              <a:t>When do Winston and Julia realize they are about to be arrested?</a:t>
            </a:r>
          </a:p>
          <a:p>
            <a:pPr lvl="1"/>
            <a:r>
              <a:rPr lang="en-US" dirty="0"/>
              <a:t>What does Winston learn about Mr. Charrington?</a:t>
            </a:r>
          </a:p>
          <a:p>
            <a:r>
              <a:rPr lang="en-US" dirty="0"/>
              <a:t>Discussion</a:t>
            </a:r>
          </a:p>
          <a:p>
            <a:pPr lvl="1"/>
            <a:r>
              <a:rPr lang="en-US" dirty="0"/>
              <a:t>What is </a:t>
            </a:r>
            <a:r>
              <a:rPr lang="en-US" b="1" dirty="0">
                <a:solidFill>
                  <a:srgbClr val="C00000"/>
                </a:solidFill>
              </a:rPr>
              <a:t>ironic</a:t>
            </a:r>
            <a:r>
              <a:rPr lang="en-US" dirty="0"/>
              <a:t> about Winston reading Goldstein’s book? What other ironies have you noticed in the story?</a:t>
            </a:r>
          </a:p>
          <a:p>
            <a:pPr lvl="1"/>
            <a:r>
              <a:rPr lang="en-US" b="1" dirty="0"/>
              <a:t>Satire </a:t>
            </a:r>
            <a:r>
              <a:rPr lang="en-US" dirty="0"/>
              <a:t>mocks a human behavior with the aim of changing it. How is Orwell’s description of Hate Week an example of satire?</a:t>
            </a:r>
            <a:endParaRPr lang="en-US" b="1" dirty="0">
              <a:solidFill>
                <a:srgbClr val="C00000"/>
              </a:solidFill>
            </a:endParaRPr>
          </a:p>
        </p:txBody>
      </p:sp>
      <p:sp>
        <p:nvSpPr>
          <p:cNvPr id="25" name="Text Placeholder 24">
            <a:extLst>
              <a:ext uri="{FF2B5EF4-FFF2-40B4-BE49-F238E27FC236}">
                <a16:creationId xmlns:a16="http://schemas.microsoft.com/office/drawing/2014/main" id="{04E8CB86-B85C-4C49-9FE3-3CEAC41FECDB}"/>
              </a:ext>
            </a:extLst>
          </p:cNvPr>
          <p:cNvSpPr>
            <a:spLocks noGrp="1"/>
          </p:cNvSpPr>
          <p:nvPr>
            <p:ph type="body" sz="quarter" idx="15"/>
          </p:nvPr>
        </p:nvSpPr>
        <p:spPr/>
        <p:txBody>
          <a:bodyPr/>
          <a:lstStyle/>
          <a:p>
            <a:r>
              <a:rPr lang="en-US" dirty="0"/>
              <a:t>Type in the box.</a:t>
            </a:r>
          </a:p>
        </p:txBody>
      </p:sp>
      <p:sp>
        <p:nvSpPr>
          <p:cNvPr id="30" name="Text Placeholder 29">
            <a:extLst>
              <a:ext uri="{FF2B5EF4-FFF2-40B4-BE49-F238E27FC236}">
                <a16:creationId xmlns:a16="http://schemas.microsoft.com/office/drawing/2014/main" id="{AFE0F5E3-5224-4EA3-97F0-6A8210278F5A}"/>
              </a:ext>
            </a:extLst>
          </p:cNvPr>
          <p:cNvSpPr>
            <a:spLocks noGrp="1"/>
          </p:cNvSpPr>
          <p:nvPr>
            <p:ph type="body" sz="quarter" idx="16"/>
          </p:nvPr>
        </p:nvSpPr>
        <p:spPr/>
        <p:txBody>
          <a:bodyPr/>
          <a:lstStyle/>
          <a:p>
            <a:endParaRPr lang="en-US" dirty="0"/>
          </a:p>
        </p:txBody>
      </p:sp>
      <p:sp>
        <p:nvSpPr>
          <p:cNvPr id="2" name="TextBox 1">
            <a:extLst>
              <a:ext uri="{FF2B5EF4-FFF2-40B4-BE49-F238E27FC236}">
                <a16:creationId xmlns:a16="http://schemas.microsoft.com/office/drawing/2014/main" id="{A46B8C2E-8363-36D1-42AC-3904968E76DC}"/>
              </a:ext>
            </a:extLst>
          </p:cNvPr>
          <p:cNvSpPr txBox="1"/>
          <p:nvPr/>
        </p:nvSpPr>
        <p:spPr>
          <a:xfrm>
            <a:off x="5153024" y="250924"/>
            <a:ext cx="6096000" cy="307777"/>
          </a:xfrm>
          <a:prstGeom prst="rect">
            <a:avLst/>
          </a:prstGeom>
          <a:noFill/>
        </p:spPr>
        <p:txBody>
          <a:bodyPr wrap="square">
            <a:spAutoFit/>
          </a:bodyPr>
          <a:lstStyle/>
          <a:p>
            <a:r>
              <a:rPr lang="en-US" dirty="0"/>
              <a:t>English I / Pre-AICE</a:t>
            </a:r>
          </a:p>
        </p:txBody>
      </p:sp>
    </p:spTree>
    <p:extLst>
      <p:ext uri="{BB962C8B-B14F-4D97-AF65-F5344CB8AC3E}">
        <p14:creationId xmlns:p14="http://schemas.microsoft.com/office/powerpoint/2010/main" val="2414226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53DD63D3-256F-453C-B2C3-E6FD3CB9C516}"/>
              </a:ext>
            </a:extLst>
          </p:cNvPr>
          <p:cNvSpPr>
            <a:spLocks noGrp="1"/>
          </p:cNvSpPr>
          <p:nvPr>
            <p:ph type="title"/>
          </p:nvPr>
        </p:nvSpPr>
        <p:spPr/>
        <p:txBody>
          <a:bodyPr/>
          <a:lstStyle/>
          <a:p>
            <a:r>
              <a:rPr lang="en-US" dirty="0"/>
              <a:t>Daily Activities</a:t>
            </a:r>
          </a:p>
        </p:txBody>
      </p:sp>
      <p:sp>
        <p:nvSpPr>
          <p:cNvPr id="28" name="Text Placeholder 27">
            <a:extLst>
              <a:ext uri="{FF2B5EF4-FFF2-40B4-BE49-F238E27FC236}">
                <a16:creationId xmlns:a16="http://schemas.microsoft.com/office/drawing/2014/main" id="{A9316CA7-4B2C-4BA7-A81E-137DF692224E}"/>
              </a:ext>
            </a:extLst>
          </p:cNvPr>
          <p:cNvSpPr>
            <a:spLocks noGrp="1"/>
          </p:cNvSpPr>
          <p:nvPr>
            <p:ph type="body" sz="quarter" idx="13"/>
          </p:nvPr>
        </p:nvSpPr>
        <p:spPr/>
        <p:txBody>
          <a:bodyPr/>
          <a:lstStyle/>
          <a:p>
            <a:r>
              <a:rPr lang="en-US" dirty="0"/>
              <a:t>Part Three, Chapters I–II  </a:t>
            </a:r>
          </a:p>
        </p:txBody>
      </p:sp>
      <p:sp>
        <p:nvSpPr>
          <p:cNvPr id="29" name="Text Placeholder 28">
            <a:extLst>
              <a:ext uri="{FF2B5EF4-FFF2-40B4-BE49-F238E27FC236}">
                <a16:creationId xmlns:a16="http://schemas.microsoft.com/office/drawing/2014/main" id="{4B142EB0-834A-4986-8A0C-8AFC5D409BEA}"/>
              </a:ext>
            </a:extLst>
          </p:cNvPr>
          <p:cNvSpPr>
            <a:spLocks noGrp="1"/>
          </p:cNvSpPr>
          <p:nvPr>
            <p:ph type="body" sz="quarter" idx="14"/>
          </p:nvPr>
        </p:nvSpPr>
        <p:spPr>
          <a:xfrm>
            <a:off x="859188" y="2417996"/>
            <a:ext cx="4915970" cy="3716990"/>
          </a:xfrm>
        </p:spPr>
        <p:txBody>
          <a:bodyPr/>
          <a:lstStyle/>
          <a:p>
            <a:r>
              <a:rPr lang="en-US" dirty="0"/>
              <a:t>Comprehension Check</a:t>
            </a:r>
          </a:p>
          <a:p>
            <a:pPr lvl="1"/>
            <a:r>
              <a:rPr lang="en-US" dirty="0"/>
              <a:t>How is Winston treated after his arrest?</a:t>
            </a:r>
          </a:p>
          <a:p>
            <a:pPr lvl="1"/>
            <a:r>
              <a:rPr lang="en-US" dirty="0"/>
              <a:t>What does the Party’s slogan about controlling the past, present, and future mean?</a:t>
            </a:r>
          </a:p>
          <a:p>
            <a:pPr lvl="1"/>
            <a:r>
              <a:rPr lang="en-US" dirty="0"/>
              <a:t>What does the Party want Winston to surrender to them?</a:t>
            </a:r>
          </a:p>
          <a:p>
            <a:r>
              <a:rPr lang="en-US" dirty="0"/>
              <a:t>Discussion</a:t>
            </a:r>
          </a:p>
          <a:p>
            <a:pPr lvl="1"/>
            <a:r>
              <a:rPr lang="en-US" dirty="0"/>
              <a:t>Discuss how the </a:t>
            </a:r>
            <a:r>
              <a:rPr lang="en-US" b="1" dirty="0">
                <a:solidFill>
                  <a:srgbClr val="C00000"/>
                </a:solidFill>
              </a:rPr>
              <a:t>motif</a:t>
            </a:r>
            <a:r>
              <a:rPr lang="en-US" dirty="0"/>
              <a:t> of a place without darkness is used throughout the novel. What theme does it develop?</a:t>
            </a:r>
          </a:p>
          <a:p>
            <a:pPr lvl="1"/>
            <a:r>
              <a:rPr lang="en-US" dirty="0"/>
              <a:t>O’Brien insists that Big Brother exists and will never die. Does O’Brien’s explanation of this </a:t>
            </a:r>
            <a:r>
              <a:rPr lang="en-US" b="1" dirty="0">
                <a:solidFill>
                  <a:srgbClr val="C00000"/>
                </a:solidFill>
              </a:rPr>
              <a:t>paradox</a:t>
            </a:r>
            <a:r>
              <a:rPr lang="en-US" dirty="0"/>
              <a:t> make sense? Why or why not?</a:t>
            </a:r>
            <a:endParaRPr lang="en-US" b="1" dirty="0">
              <a:solidFill>
                <a:srgbClr val="C00000"/>
              </a:solidFill>
            </a:endParaRPr>
          </a:p>
        </p:txBody>
      </p:sp>
      <p:sp>
        <p:nvSpPr>
          <p:cNvPr id="25" name="Text Placeholder 24">
            <a:extLst>
              <a:ext uri="{FF2B5EF4-FFF2-40B4-BE49-F238E27FC236}">
                <a16:creationId xmlns:a16="http://schemas.microsoft.com/office/drawing/2014/main" id="{04E8CB86-B85C-4C49-9FE3-3CEAC41FECDB}"/>
              </a:ext>
            </a:extLst>
          </p:cNvPr>
          <p:cNvSpPr>
            <a:spLocks noGrp="1"/>
          </p:cNvSpPr>
          <p:nvPr>
            <p:ph type="body" sz="quarter" idx="15"/>
          </p:nvPr>
        </p:nvSpPr>
        <p:spPr/>
        <p:txBody>
          <a:bodyPr/>
          <a:lstStyle/>
          <a:p>
            <a:r>
              <a:rPr lang="en-US" dirty="0"/>
              <a:t>Type in the box.</a:t>
            </a:r>
          </a:p>
        </p:txBody>
      </p:sp>
      <p:sp>
        <p:nvSpPr>
          <p:cNvPr id="30" name="Text Placeholder 29">
            <a:extLst>
              <a:ext uri="{FF2B5EF4-FFF2-40B4-BE49-F238E27FC236}">
                <a16:creationId xmlns:a16="http://schemas.microsoft.com/office/drawing/2014/main" id="{AFE0F5E3-5224-4EA3-97F0-6A8210278F5A}"/>
              </a:ext>
            </a:extLst>
          </p:cNvPr>
          <p:cNvSpPr>
            <a:spLocks noGrp="1"/>
          </p:cNvSpPr>
          <p:nvPr>
            <p:ph type="body" sz="quarter" idx="16"/>
          </p:nvPr>
        </p:nvSpPr>
        <p:spPr/>
        <p:txBody>
          <a:bodyPr/>
          <a:lstStyle/>
          <a:p>
            <a:endParaRPr lang="en-US" dirty="0"/>
          </a:p>
        </p:txBody>
      </p:sp>
      <p:sp>
        <p:nvSpPr>
          <p:cNvPr id="2" name="TextBox 1">
            <a:extLst>
              <a:ext uri="{FF2B5EF4-FFF2-40B4-BE49-F238E27FC236}">
                <a16:creationId xmlns:a16="http://schemas.microsoft.com/office/drawing/2014/main" id="{0ABA0CFE-9639-02AA-DA3D-9B2C9EAAACCF}"/>
              </a:ext>
            </a:extLst>
          </p:cNvPr>
          <p:cNvSpPr txBox="1"/>
          <p:nvPr/>
        </p:nvSpPr>
        <p:spPr>
          <a:xfrm>
            <a:off x="5153024" y="250924"/>
            <a:ext cx="6096000" cy="307777"/>
          </a:xfrm>
          <a:prstGeom prst="rect">
            <a:avLst/>
          </a:prstGeom>
          <a:noFill/>
        </p:spPr>
        <p:txBody>
          <a:bodyPr wrap="square">
            <a:spAutoFit/>
          </a:bodyPr>
          <a:lstStyle/>
          <a:p>
            <a:r>
              <a:rPr lang="en-US" dirty="0"/>
              <a:t>English I / Pre-AICE</a:t>
            </a:r>
          </a:p>
        </p:txBody>
      </p:sp>
    </p:spTree>
    <p:extLst>
      <p:ext uri="{BB962C8B-B14F-4D97-AF65-F5344CB8AC3E}">
        <p14:creationId xmlns:p14="http://schemas.microsoft.com/office/powerpoint/2010/main" val="531707646"/>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0070C0"/>
      </a:hlink>
      <a:folHlink>
        <a:srgbClr val="74211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RSG_STUDY_GUIDE_TMPLT.pptx" id="{E7383BDA-6C9F-7041-9F00-1B0F18A0DB7D}" vid="{5FA4B14B-2445-FC45-B414-0E233EFB92F3}"/>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LRSG_STUDY_GUIDE_TMPLT</Template>
  <TotalTime>5828</TotalTime>
  <Words>1222</Words>
  <Application>Microsoft Office PowerPoint</Application>
  <PresentationFormat>Widescreen</PresentationFormat>
  <Paragraphs>127</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Arial</vt:lpstr>
      <vt:lpstr>Calibri Light</vt:lpstr>
      <vt:lpstr>Century Gothic</vt:lpstr>
      <vt:lpstr>Office Theme</vt:lpstr>
      <vt:lpstr>1984.</vt:lpstr>
      <vt:lpstr>Build Background Complete one of these discussion activities:</vt:lpstr>
      <vt:lpstr>Engage Your Brain</vt:lpstr>
      <vt:lpstr>Quickwrite</vt:lpstr>
      <vt:lpstr>Daily Activities</vt:lpstr>
      <vt:lpstr>Daily Activities</vt:lpstr>
      <vt:lpstr>Daily Activities</vt:lpstr>
      <vt:lpstr>Daily Activities</vt:lpstr>
      <vt:lpstr>Daily Activities</vt:lpstr>
      <vt:lpstr>Daily Activities</vt:lpstr>
      <vt:lpstr>Summative Short Response</vt:lpstr>
      <vt:lpstr>Essay Prompts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1984: Study Guide</dc:title>
  <dc:creator>HMH</dc:creator>
  <cp:lastModifiedBy>Sonya P. Williams</cp:lastModifiedBy>
  <cp:revision>796</cp:revision>
  <dcterms:created xsi:type="dcterms:W3CDTF">2021-03-22T18:42:38Z</dcterms:created>
  <dcterms:modified xsi:type="dcterms:W3CDTF">2023-05-26T21:57:43Z</dcterms:modified>
</cp:coreProperties>
</file>